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  <p:sldMasterId id="2147483820" r:id="rId2"/>
  </p:sldMasterIdLst>
  <p:notesMasterIdLst>
    <p:notesMasterId r:id="rId29"/>
  </p:notesMasterIdLst>
  <p:handoutMasterIdLst>
    <p:handoutMasterId r:id="rId30"/>
  </p:handoutMasterIdLst>
  <p:sldIdLst>
    <p:sldId id="491" r:id="rId3"/>
    <p:sldId id="592" r:id="rId4"/>
    <p:sldId id="494" r:id="rId5"/>
    <p:sldId id="498" r:id="rId6"/>
    <p:sldId id="566" r:id="rId7"/>
    <p:sldId id="567" r:id="rId8"/>
    <p:sldId id="581" r:id="rId9"/>
    <p:sldId id="565" r:id="rId10"/>
    <p:sldId id="484" r:id="rId11"/>
    <p:sldId id="593" r:id="rId12"/>
    <p:sldId id="526" r:id="rId13"/>
    <p:sldId id="594" r:id="rId14"/>
    <p:sldId id="595" r:id="rId15"/>
    <p:sldId id="578" r:id="rId16"/>
    <p:sldId id="530" r:id="rId17"/>
    <p:sldId id="596" r:id="rId18"/>
    <p:sldId id="588" r:id="rId19"/>
    <p:sldId id="586" r:id="rId20"/>
    <p:sldId id="587" r:id="rId21"/>
    <p:sldId id="585" r:id="rId22"/>
    <p:sldId id="552" r:id="rId23"/>
    <p:sldId id="542" r:id="rId24"/>
    <p:sldId id="582" r:id="rId25"/>
    <p:sldId id="584" r:id="rId26"/>
    <p:sldId id="589" r:id="rId27"/>
    <p:sldId id="590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9900"/>
    <a:srgbClr val="FFFF00"/>
    <a:srgbClr val="406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6" autoAdjust="0"/>
    <p:restoredTop sz="90856" autoAdjust="0"/>
  </p:normalViewPr>
  <p:slideViewPr>
    <p:cSldViewPr snapToObjects="1">
      <p:cViewPr varScale="1">
        <p:scale>
          <a:sx n="106" d="100"/>
          <a:sy n="106" d="100"/>
        </p:scale>
        <p:origin x="-17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Objects="1">
      <p:cViewPr varScale="1">
        <p:scale>
          <a:sx n="96" d="100"/>
          <a:sy n="96" d="100"/>
        </p:scale>
        <p:origin x="-360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ocal%20HD:Users:katia:CIFOR:SLData:Sahel:SahelPreci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ocal%20HD:Users:katia:CIFOR:SLData:Sahel:SahelPrecip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8621935078597E-2"/>
          <c:y val="2.9850746268656699E-2"/>
          <c:w val="0.93729851717253299"/>
          <c:h val="0.94029850746268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JJA!$H$1</c:f>
              <c:strCache>
                <c:ptCount val="1"/>
                <c:pt idx="0">
                  <c:v>JJA</c:v>
                </c:pt>
              </c:strCache>
            </c:strRef>
          </c:tx>
          <c:spPr>
            <a:pattFill prst="pct5">
              <a:fgClr>
                <a:srgbClr val="9D530A"/>
              </a:fgClr>
              <a:bgClr>
                <a:schemeClr val="accent3">
                  <a:lumMod val="50000"/>
                </a:schemeClr>
              </a:bgClr>
            </a:pattFill>
          </c:spPr>
          <c:invertIfNegative val="1"/>
          <c:val>
            <c:numRef>
              <c:f>JJA!$H$2:$H$82</c:f>
              <c:numCache>
                <c:formatCode>General</c:formatCode>
                <c:ptCount val="81"/>
                <c:pt idx="0">
                  <c:v>-3.143796296296272</c:v>
                </c:pt>
                <c:pt idx="1">
                  <c:v>4.0799037037037102</c:v>
                </c:pt>
                <c:pt idx="2">
                  <c:v>-26.18339629629628</c:v>
                </c:pt>
                <c:pt idx="3">
                  <c:v>31.111203703703719</c:v>
                </c:pt>
                <c:pt idx="4">
                  <c:v>16.171703703703709</c:v>
                </c:pt>
                <c:pt idx="5">
                  <c:v>44.563703703703709</c:v>
                </c:pt>
                <c:pt idx="6">
                  <c:v>20.755903703703719</c:v>
                </c:pt>
                <c:pt idx="7">
                  <c:v>5.5991037037037179</c:v>
                </c:pt>
                <c:pt idx="8">
                  <c:v>7.1283037037037209</c:v>
                </c:pt>
                <c:pt idx="9">
                  <c:v>14.230903703703721</c:v>
                </c:pt>
                <c:pt idx="10">
                  <c:v>-6.2682962962962847</c:v>
                </c:pt>
                <c:pt idx="11">
                  <c:v>8.270403703703721</c:v>
                </c:pt>
                <c:pt idx="12">
                  <c:v>-3.7364962962962811</c:v>
                </c:pt>
                <c:pt idx="13">
                  <c:v>-5.3017962962962866</c:v>
                </c:pt>
                <c:pt idx="14">
                  <c:v>-16.084696296296269</c:v>
                </c:pt>
                <c:pt idx="15">
                  <c:v>21.41420370370372</c:v>
                </c:pt>
                <c:pt idx="16">
                  <c:v>-9.2899962962962999</c:v>
                </c:pt>
                <c:pt idx="17">
                  <c:v>-8.6555962962962898</c:v>
                </c:pt>
                <c:pt idx="18">
                  <c:v>-2.5605962962962958</c:v>
                </c:pt>
                <c:pt idx="19">
                  <c:v>15.958103703703729</c:v>
                </c:pt>
                <c:pt idx="20">
                  <c:v>17.013003703703731</c:v>
                </c:pt>
                <c:pt idx="21">
                  <c:v>1.7833037037037229</c:v>
                </c:pt>
                <c:pt idx="22">
                  <c:v>9.8961037037037158</c:v>
                </c:pt>
                <c:pt idx="23">
                  <c:v>27.313003703703711</c:v>
                </c:pt>
                <c:pt idx="24">
                  <c:v>20.506603703703721</c:v>
                </c:pt>
                <c:pt idx="25">
                  <c:v>19.52350370370371</c:v>
                </c:pt>
                <c:pt idx="26">
                  <c:v>-2.3780962962962922</c:v>
                </c:pt>
                <c:pt idx="27">
                  <c:v>15.848703703703711</c:v>
                </c:pt>
                <c:pt idx="28">
                  <c:v>4.1033037037037161</c:v>
                </c:pt>
                <c:pt idx="29">
                  <c:v>6.5696037037037103</c:v>
                </c:pt>
                <c:pt idx="30">
                  <c:v>8.3746037037037127</c:v>
                </c:pt>
                <c:pt idx="31">
                  <c:v>13.99050370370372</c:v>
                </c:pt>
                <c:pt idx="32">
                  <c:v>11.716603703703729</c:v>
                </c:pt>
                <c:pt idx="33">
                  <c:v>18.791803703703721</c:v>
                </c:pt>
                <c:pt idx="34">
                  <c:v>23.174103703703711</c:v>
                </c:pt>
                <c:pt idx="35">
                  <c:v>16.136203703703728</c:v>
                </c:pt>
                <c:pt idx="36">
                  <c:v>-10.57949629629627</c:v>
                </c:pt>
                <c:pt idx="37">
                  <c:v>6.159803703703715</c:v>
                </c:pt>
                <c:pt idx="38">
                  <c:v>6.9508037037037118</c:v>
                </c:pt>
                <c:pt idx="39">
                  <c:v>18.74040370370372</c:v>
                </c:pt>
                <c:pt idx="40">
                  <c:v>2.367103703703719</c:v>
                </c:pt>
                <c:pt idx="41">
                  <c:v>1.269703703703726</c:v>
                </c:pt>
                <c:pt idx="42">
                  <c:v>-27.736896296296301</c:v>
                </c:pt>
                <c:pt idx="43">
                  <c:v>-18.204196296296288</c:v>
                </c:pt>
                <c:pt idx="44">
                  <c:v>14.250403703703711</c:v>
                </c:pt>
                <c:pt idx="45">
                  <c:v>-0.29929629629629101</c:v>
                </c:pt>
                <c:pt idx="46">
                  <c:v>-33.863296296296021</c:v>
                </c:pt>
                <c:pt idx="47">
                  <c:v>-23.64059629629628</c:v>
                </c:pt>
                <c:pt idx="48">
                  <c:v>-19.687596296296281</c:v>
                </c:pt>
                <c:pt idx="49">
                  <c:v>-0.34259629629627802</c:v>
                </c:pt>
                <c:pt idx="50">
                  <c:v>-6.4593962962962896</c:v>
                </c:pt>
                <c:pt idx="51">
                  <c:v>-4.9890962962962817</c:v>
                </c:pt>
                <c:pt idx="52">
                  <c:v>-29.80679629629628</c:v>
                </c:pt>
                <c:pt idx="53">
                  <c:v>-41.734396296296303</c:v>
                </c:pt>
                <c:pt idx="54">
                  <c:v>-56.410196296296142</c:v>
                </c:pt>
                <c:pt idx="55">
                  <c:v>-6.4620962962962736</c:v>
                </c:pt>
                <c:pt idx="56">
                  <c:v>-14.324796296296279</c:v>
                </c:pt>
                <c:pt idx="57">
                  <c:v>-9.4972962962962697</c:v>
                </c:pt>
                <c:pt idx="58">
                  <c:v>18.597303703703719</c:v>
                </c:pt>
                <c:pt idx="59">
                  <c:v>16.34210370370371</c:v>
                </c:pt>
                <c:pt idx="60">
                  <c:v>-21.252996296296288</c:v>
                </c:pt>
                <c:pt idx="61">
                  <c:v>8.4684037037037285</c:v>
                </c:pt>
                <c:pt idx="62">
                  <c:v>-13.7351962962963</c:v>
                </c:pt>
                <c:pt idx="63">
                  <c:v>-6.4166962962962941</c:v>
                </c:pt>
                <c:pt idx="64">
                  <c:v>25.596303703703711</c:v>
                </c:pt>
                <c:pt idx="65">
                  <c:v>-7.8038962962962666</c:v>
                </c:pt>
                <c:pt idx="66">
                  <c:v>-17.35889629629628</c:v>
                </c:pt>
                <c:pt idx="67">
                  <c:v>-23.777096296296289</c:v>
                </c:pt>
                <c:pt idx="68">
                  <c:v>-5.8522962962962746</c:v>
                </c:pt>
                <c:pt idx="69">
                  <c:v>14.500103703703729</c:v>
                </c:pt>
                <c:pt idx="70">
                  <c:v>-15.0065962962963</c:v>
                </c:pt>
                <c:pt idx="71">
                  <c:v>-10.62699629629628</c:v>
                </c:pt>
                <c:pt idx="72">
                  <c:v>-40.54029629629602</c:v>
                </c:pt>
                <c:pt idx="73">
                  <c:v>21.354203703703721</c:v>
                </c:pt>
                <c:pt idx="74">
                  <c:v>4.0269037037037103</c:v>
                </c:pt>
                <c:pt idx="75">
                  <c:v>-10.0467962962963</c:v>
                </c:pt>
                <c:pt idx="76">
                  <c:v>-25.17159629629629</c:v>
                </c:pt>
                <c:pt idx="77">
                  <c:v>12.235803703703709</c:v>
                </c:pt>
                <c:pt idx="78">
                  <c:v>19.802203703703729</c:v>
                </c:pt>
                <c:pt idx="79">
                  <c:v>-11.7272962962963</c:v>
                </c:pt>
                <c:pt idx="80">
                  <c:v>2.2715037037037291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86850304"/>
        <c:axId val="186856192"/>
      </c:barChart>
      <c:lineChart>
        <c:grouping val="standard"/>
        <c:varyColors val="0"/>
        <c:ser>
          <c:idx val="1"/>
          <c:order val="1"/>
          <c:tx>
            <c:strRef>
              <c:f>JJA!$I$1</c:f>
              <c:strCache>
                <c:ptCount val="1"/>
                <c:pt idx="0">
                  <c:v>Trend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JJA!$A$2:$A$82</c:f>
              <c:numCache>
                <c:formatCode>General</c:formatCode>
                <c:ptCount val="81"/>
                <c:pt idx="0">
                  <c:v>1930</c:v>
                </c:pt>
                <c:pt idx="1">
                  <c:v>1931</c:v>
                </c:pt>
                <c:pt idx="2">
                  <c:v>1932</c:v>
                </c:pt>
                <c:pt idx="3">
                  <c:v>1933</c:v>
                </c:pt>
                <c:pt idx="4">
                  <c:v>1934</c:v>
                </c:pt>
                <c:pt idx="5">
                  <c:v>1935</c:v>
                </c:pt>
                <c:pt idx="6">
                  <c:v>1936</c:v>
                </c:pt>
                <c:pt idx="7">
                  <c:v>1937</c:v>
                </c:pt>
                <c:pt idx="8">
                  <c:v>1938</c:v>
                </c:pt>
                <c:pt idx="9">
                  <c:v>1939</c:v>
                </c:pt>
                <c:pt idx="10">
                  <c:v>1940</c:v>
                </c:pt>
                <c:pt idx="11">
                  <c:v>1941</c:v>
                </c:pt>
                <c:pt idx="12">
                  <c:v>1942</c:v>
                </c:pt>
                <c:pt idx="13">
                  <c:v>1943</c:v>
                </c:pt>
                <c:pt idx="14">
                  <c:v>1944</c:v>
                </c:pt>
                <c:pt idx="15">
                  <c:v>1945</c:v>
                </c:pt>
                <c:pt idx="16">
                  <c:v>1946</c:v>
                </c:pt>
                <c:pt idx="17">
                  <c:v>1947</c:v>
                </c:pt>
                <c:pt idx="18">
                  <c:v>1948</c:v>
                </c:pt>
                <c:pt idx="19">
                  <c:v>1949</c:v>
                </c:pt>
                <c:pt idx="20">
                  <c:v>1950</c:v>
                </c:pt>
                <c:pt idx="21">
                  <c:v>1951</c:v>
                </c:pt>
                <c:pt idx="22">
                  <c:v>1952</c:v>
                </c:pt>
                <c:pt idx="23">
                  <c:v>1953</c:v>
                </c:pt>
                <c:pt idx="24">
                  <c:v>1954</c:v>
                </c:pt>
                <c:pt idx="25">
                  <c:v>1955</c:v>
                </c:pt>
                <c:pt idx="26">
                  <c:v>1956</c:v>
                </c:pt>
                <c:pt idx="27">
                  <c:v>1957</c:v>
                </c:pt>
                <c:pt idx="28">
                  <c:v>1958</c:v>
                </c:pt>
                <c:pt idx="29">
                  <c:v>1959</c:v>
                </c:pt>
                <c:pt idx="30">
                  <c:v>1960</c:v>
                </c:pt>
                <c:pt idx="31">
                  <c:v>1961</c:v>
                </c:pt>
                <c:pt idx="32">
                  <c:v>1962</c:v>
                </c:pt>
                <c:pt idx="33">
                  <c:v>1963</c:v>
                </c:pt>
                <c:pt idx="34">
                  <c:v>1964</c:v>
                </c:pt>
                <c:pt idx="35">
                  <c:v>1965</c:v>
                </c:pt>
                <c:pt idx="36">
                  <c:v>1966</c:v>
                </c:pt>
                <c:pt idx="37">
                  <c:v>1967</c:v>
                </c:pt>
                <c:pt idx="38">
                  <c:v>1968</c:v>
                </c:pt>
                <c:pt idx="39">
                  <c:v>1969</c:v>
                </c:pt>
                <c:pt idx="40">
                  <c:v>1970</c:v>
                </c:pt>
                <c:pt idx="41">
                  <c:v>1971</c:v>
                </c:pt>
                <c:pt idx="42">
                  <c:v>1972</c:v>
                </c:pt>
                <c:pt idx="43">
                  <c:v>1973</c:v>
                </c:pt>
                <c:pt idx="44">
                  <c:v>1974</c:v>
                </c:pt>
                <c:pt idx="45">
                  <c:v>1975</c:v>
                </c:pt>
                <c:pt idx="46">
                  <c:v>1976</c:v>
                </c:pt>
                <c:pt idx="47">
                  <c:v>1977</c:v>
                </c:pt>
                <c:pt idx="48">
                  <c:v>1978</c:v>
                </c:pt>
                <c:pt idx="49">
                  <c:v>1979</c:v>
                </c:pt>
                <c:pt idx="50">
                  <c:v>1980</c:v>
                </c:pt>
                <c:pt idx="51">
                  <c:v>1981</c:v>
                </c:pt>
                <c:pt idx="52">
                  <c:v>1982</c:v>
                </c:pt>
                <c:pt idx="53">
                  <c:v>1983</c:v>
                </c:pt>
                <c:pt idx="54">
                  <c:v>1984</c:v>
                </c:pt>
                <c:pt idx="55">
                  <c:v>1985</c:v>
                </c:pt>
                <c:pt idx="56">
                  <c:v>1986</c:v>
                </c:pt>
                <c:pt idx="57">
                  <c:v>1987</c:v>
                </c:pt>
                <c:pt idx="58">
                  <c:v>1988</c:v>
                </c:pt>
                <c:pt idx="59">
                  <c:v>1989</c:v>
                </c:pt>
                <c:pt idx="60">
                  <c:v>1990</c:v>
                </c:pt>
                <c:pt idx="61">
                  <c:v>1991</c:v>
                </c:pt>
                <c:pt idx="62">
                  <c:v>1992</c:v>
                </c:pt>
                <c:pt idx="63">
                  <c:v>1993</c:v>
                </c:pt>
                <c:pt idx="64">
                  <c:v>1994</c:v>
                </c:pt>
                <c:pt idx="65">
                  <c:v>1995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</c:numCache>
            </c:numRef>
          </c:cat>
          <c:val>
            <c:numRef>
              <c:f>JJA!$I$2:$I$82</c:f>
              <c:numCache>
                <c:formatCode>General</c:formatCode>
                <c:ptCount val="81"/>
                <c:pt idx="0">
                  <c:v>3.6777233175887711</c:v>
                </c:pt>
                <c:pt idx="1">
                  <c:v>3.6388165300507751</c:v>
                </c:pt>
                <c:pt idx="2">
                  <c:v>3.594674621222794</c:v>
                </c:pt>
                <c:pt idx="3">
                  <c:v>3.5458921057717698</c:v>
                </c:pt>
                <c:pt idx="4">
                  <c:v>3.485150882499795</c:v>
                </c:pt>
                <c:pt idx="5">
                  <c:v>3.4105976607207822</c:v>
                </c:pt>
                <c:pt idx="6">
                  <c:v>3.333255684907777</c:v>
                </c:pt>
                <c:pt idx="7">
                  <c:v>3.264417671915794</c:v>
                </c:pt>
                <c:pt idx="8">
                  <c:v>3.207452423438776</c:v>
                </c:pt>
                <c:pt idx="9">
                  <c:v>3.1595837946557879</c:v>
                </c:pt>
                <c:pt idx="10">
                  <c:v>3.1152114513537872</c:v>
                </c:pt>
                <c:pt idx="11">
                  <c:v>3.0705172061527719</c:v>
                </c:pt>
                <c:pt idx="12">
                  <c:v>3.0247258169887909</c:v>
                </c:pt>
                <c:pt idx="13">
                  <c:v>2.978390676571792</c:v>
                </c:pt>
                <c:pt idx="14">
                  <c:v>2.9337466053127912</c:v>
                </c:pt>
                <c:pt idx="15">
                  <c:v>2.8906976054177851</c:v>
                </c:pt>
                <c:pt idx="16">
                  <c:v>2.844102493947787</c:v>
                </c:pt>
                <c:pt idx="17">
                  <c:v>2.793816633188777</c:v>
                </c:pt>
                <c:pt idx="18">
                  <c:v>2.7474002984877748</c:v>
                </c:pt>
                <c:pt idx="19">
                  <c:v>2.713188226878771</c:v>
                </c:pt>
                <c:pt idx="20">
                  <c:v>2.6957514502027782</c:v>
                </c:pt>
                <c:pt idx="21">
                  <c:v>2.6932992783807772</c:v>
                </c:pt>
                <c:pt idx="22">
                  <c:v>2.7003466307617709</c:v>
                </c:pt>
                <c:pt idx="23">
                  <c:v>2.711306255510777</c:v>
                </c:pt>
                <c:pt idx="24">
                  <c:v>2.7223834182857729</c:v>
                </c:pt>
                <c:pt idx="25">
                  <c:v>2.7321592919837769</c:v>
                </c:pt>
                <c:pt idx="26">
                  <c:v>2.7435895652907898</c:v>
                </c:pt>
                <c:pt idx="27">
                  <c:v>2.7613661550497852</c:v>
                </c:pt>
                <c:pt idx="28">
                  <c:v>2.7872882229657701</c:v>
                </c:pt>
                <c:pt idx="29">
                  <c:v>2.823357999556777</c:v>
                </c:pt>
                <c:pt idx="30">
                  <c:v>2.8735256838377841</c:v>
                </c:pt>
                <c:pt idx="31">
                  <c:v>2.9397199622217731</c:v>
                </c:pt>
                <c:pt idx="32">
                  <c:v>3.0174891339067931</c:v>
                </c:pt>
                <c:pt idx="33">
                  <c:v>3.0948731387207711</c:v>
                </c:pt>
                <c:pt idx="34">
                  <c:v>3.1453254555667911</c:v>
                </c:pt>
                <c:pt idx="35">
                  <c:v>3.1426451397347561</c:v>
                </c:pt>
                <c:pt idx="36">
                  <c:v>3.08879935054577</c:v>
                </c:pt>
                <c:pt idx="37">
                  <c:v>2.9997345312387722</c:v>
                </c:pt>
                <c:pt idx="38">
                  <c:v>2.8830611781067721</c:v>
                </c:pt>
                <c:pt idx="39">
                  <c:v>2.737904575374785</c:v>
                </c:pt>
                <c:pt idx="40">
                  <c:v>2.565730883097785</c:v>
                </c:pt>
                <c:pt idx="41">
                  <c:v>2.3771636231377902</c:v>
                </c:pt>
                <c:pt idx="42">
                  <c:v>2.1844516018607858</c:v>
                </c:pt>
                <c:pt idx="43">
                  <c:v>1.9943163482997761</c:v>
                </c:pt>
                <c:pt idx="44">
                  <c:v>1.8040517230227811</c:v>
                </c:pt>
                <c:pt idx="45">
                  <c:v>1.60416842708679</c:v>
                </c:pt>
                <c:pt idx="46">
                  <c:v>1.3900223163507801</c:v>
                </c:pt>
                <c:pt idx="47">
                  <c:v>1.1640715987747681</c:v>
                </c:pt>
                <c:pt idx="48">
                  <c:v>0.93254815104279498</c:v>
                </c:pt>
                <c:pt idx="49">
                  <c:v>0.70052793013877601</c:v>
                </c:pt>
                <c:pt idx="50">
                  <c:v>0.47104052809578401</c:v>
                </c:pt>
                <c:pt idx="51">
                  <c:v>0.25361961828079399</c:v>
                </c:pt>
                <c:pt idx="52">
                  <c:v>4.9624776954772201E-2</c:v>
                </c:pt>
                <c:pt idx="53">
                  <c:v>-0.16772542815923</c:v>
                </c:pt>
                <c:pt idx="54">
                  <c:v>-0.42079942795220399</c:v>
                </c:pt>
                <c:pt idx="55">
                  <c:v>-0.69997357544420402</c:v>
                </c:pt>
                <c:pt idx="56">
                  <c:v>-0.99322393649922003</c:v>
                </c:pt>
                <c:pt idx="57">
                  <c:v>-1.2956574347632279</c:v>
                </c:pt>
                <c:pt idx="58">
                  <c:v>-1.5975249811262131</c:v>
                </c:pt>
                <c:pt idx="59">
                  <c:v>-1.8887243804432221</c:v>
                </c:pt>
                <c:pt idx="60">
                  <c:v>-2.16024346482223</c:v>
                </c:pt>
                <c:pt idx="61">
                  <c:v>-2.4090203687002258</c:v>
                </c:pt>
                <c:pt idx="62">
                  <c:v>-2.6687158965432052</c:v>
                </c:pt>
                <c:pt idx="63">
                  <c:v>-2.9902128924552192</c:v>
                </c:pt>
                <c:pt idx="64">
                  <c:v>-3.3791533804412102</c:v>
                </c:pt>
                <c:pt idx="65">
                  <c:v>-3.8154020340651891</c:v>
                </c:pt>
                <c:pt idx="66">
                  <c:v>-4.2823759083472046</c:v>
                </c:pt>
                <c:pt idx="67">
                  <c:v>-4.761546072091221</c:v>
                </c:pt>
                <c:pt idx="68">
                  <c:v>-5.241128588192228</c:v>
                </c:pt>
                <c:pt idx="69">
                  <c:v>-5.7201976943762238</c:v>
                </c:pt>
                <c:pt idx="70">
                  <c:v>-6.1988318190642246</c:v>
                </c:pt>
                <c:pt idx="71">
                  <c:v>-6.6703186122442162</c:v>
                </c:pt>
                <c:pt idx="72">
                  <c:v>-7.1318354996682274</c:v>
                </c:pt>
                <c:pt idx="73">
                  <c:v>-7.5904812561941846</c:v>
                </c:pt>
                <c:pt idx="74">
                  <c:v>-8.0543000687962092</c:v>
                </c:pt>
                <c:pt idx="75">
                  <c:v>-8.5263801393612102</c:v>
                </c:pt>
                <c:pt idx="76">
                  <c:v>-9.0005237170802275</c:v>
                </c:pt>
                <c:pt idx="77">
                  <c:v>-9.4665165343542093</c:v>
                </c:pt>
                <c:pt idx="78">
                  <c:v>-9.9207210573122211</c:v>
                </c:pt>
                <c:pt idx="79">
                  <c:v>-10.36462981433422</c:v>
                </c:pt>
                <c:pt idx="80">
                  <c:v>-10.79846166762923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850304"/>
        <c:axId val="186856192"/>
      </c:lineChart>
      <c:catAx>
        <c:axId val="186850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856192"/>
        <c:crosses val="autoZero"/>
        <c:auto val="1"/>
        <c:lblAlgn val="ctr"/>
        <c:lblOffset val="100"/>
        <c:noMultiLvlLbl val="0"/>
      </c:catAx>
      <c:valAx>
        <c:axId val="186856192"/>
        <c:scaling>
          <c:orientation val="minMax"/>
          <c:max val="50"/>
          <c:min val="-6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850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8621935078597E-2"/>
          <c:y val="6.9764040688943693E-2"/>
          <c:w val="0.93729851717253299"/>
          <c:h val="0.89777664607844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JJA!$H$1</c:f>
              <c:strCache>
                <c:ptCount val="1"/>
                <c:pt idx="0">
                  <c:v>JJA</c:v>
                </c:pt>
              </c:strCache>
            </c:strRef>
          </c:tx>
          <c:spPr>
            <a:pattFill prst="pct5">
              <a:fgClr>
                <a:srgbClr val="9D530A"/>
              </a:fgClr>
              <a:bgClr>
                <a:schemeClr val="accent3">
                  <a:lumMod val="50000"/>
                </a:schemeClr>
              </a:bgClr>
            </a:pattFill>
          </c:spPr>
          <c:invertIfNegative val="1"/>
          <c:val>
            <c:numRef>
              <c:f>JJA!$H$2:$H$82</c:f>
              <c:numCache>
                <c:formatCode>General</c:formatCode>
                <c:ptCount val="81"/>
                <c:pt idx="0">
                  <c:v>-3.143796296296272</c:v>
                </c:pt>
                <c:pt idx="1">
                  <c:v>4.0799037037037102</c:v>
                </c:pt>
                <c:pt idx="2">
                  <c:v>-26.18339629629628</c:v>
                </c:pt>
                <c:pt idx="3">
                  <c:v>31.111203703703719</c:v>
                </c:pt>
                <c:pt idx="4">
                  <c:v>16.171703703703709</c:v>
                </c:pt>
                <c:pt idx="5">
                  <c:v>44.563703703703709</c:v>
                </c:pt>
                <c:pt idx="6">
                  <c:v>20.755903703703719</c:v>
                </c:pt>
                <c:pt idx="7">
                  <c:v>5.5991037037037179</c:v>
                </c:pt>
                <c:pt idx="8">
                  <c:v>7.1283037037037209</c:v>
                </c:pt>
                <c:pt idx="9">
                  <c:v>14.230903703703721</c:v>
                </c:pt>
                <c:pt idx="10">
                  <c:v>-6.2682962962962847</c:v>
                </c:pt>
                <c:pt idx="11">
                  <c:v>8.270403703703721</c:v>
                </c:pt>
                <c:pt idx="12">
                  <c:v>-3.7364962962962811</c:v>
                </c:pt>
                <c:pt idx="13">
                  <c:v>-5.3017962962962866</c:v>
                </c:pt>
                <c:pt idx="14">
                  <c:v>-16.084696296296269</c:v>
                </c:pt>
                <c:pt idx="15">
                  <c:v>21.41420370370372</c:v>
                </c:pt>
                <c:pt idx="16">
                  <c:v>-9.2899962962962999</c:v>
                </c:pt>
                <c:pt idx="17">
                  <c:v>-8.6555962962962898</c:v>
                </c:pt>
                <c:pt idx="18">
                  <c:v>-2.5605962962962958</c:v>
                </c:pt>
                <c:pt idx="19">
                  <c:v>15.958103703703729</c:v>
                </c:pt>
                <c:pt idx="20">
                  <c:v>17.013003703703731</c:v>
                </c:pt>
                <c:pt idx="21">
                  <c:v>1.7833037037037229</c:v>
                </c:pt>
                <c:pt idx="22">
                  <c:v>9.8961037037037158</c:v>
                </c:pt>
                <c:pt idx="23">
                  <c:v>27.313003703703711</c:v>
                </c:pt>
                <c:pt idx="24">
                  <c:v>20.506603703703721</c:v>
                </c:pt>
                <c:pt idx="25">
                  <c:v>19.52350370370371</c:v>
                </c:pt>
                <c:pt idx="26">
                  <c:v>-2.3780962962962922</c:v>
                </c:pt>
                <c:pt idx="27">
                  <c:v>15.848703703703711</c:v>
                </c:pt>
                <c:pt idx="28">
                  <c:v>4.1033037037037161</c:v>
                </c:pt>
                <c:pt idx="29">
                  <c:v>6.5696037037037103</c:v>
                </c:pt>
                <c:pt idx="30">
                  <c:v>8.3746037037037127</c:v>
                </c:pt>
                <c:pt idx="31">
                  <c:v>13.99050370370372</c:v>
                </c:pt>
                <c:pt idx="32">
                  <c:v>11.716603703703729</c:v>
                </c:pt>
                <c:pt idx="33">
                  <c:v>18.791803703703721</c:v>
                </c:pt>
                <c:pt idx="34">
                  <c:v>23.174103703703711</c:v>
                </c:pt>
                <c:pt idx="35">
                  <c:v>16.136203703703728</c:v>
                </c:pt>
                <c:pt idx="36">
                  <c:v>-10.57949629629627</c:v>
                </c:pt>
                <c:pt idx="37">
                  <c:v>6.159803703703715</c:v>
                </c:pt>
                <c:pt idx="38">
                  <c:v>6.9508037037037118</c:v>
                </c:pt>
                <c:pt idx="39">
                  <c:v>18.74040370370372</c:v>
                </c:pt>
                <c:pt idx="40">
                  <c:v>2.367103703703719</c:v>
                </c:pt>
                <c:pt idx="41">
                  <c:v>1.269703703703726</c:v>
                </c:pt>
                <c:pt idx="42">
                  <c:v>-27.736896296296301</c:v>
                </c:pt>
                <c:pt idx="43">
                  <c:v>-18.204196296296288</c:v>
                </c:pt>
                <c:pt idx="44">
                  <c:v>14.250403703703711</c:v>
                </c:pt>
                <c:pt idx="45">
                  <c:v>-0.29929629629629101</c:v>
                </c:pt>
                <c:pt idx="46">
                  <c:v>-33.863296296296006</c:v>
                </c:pt>
                <c:pt idx="47">
                  <c:v>-23.64059629629628</c:v>
                </c:pt>
                <c:pt idx="48">
                  <c:v>-19.687596296296281</c:v>
                </c:pt>
                <c:pt idx="49">
                  <c:v>-0.34259629629627802</c:v>
                </c:pt>
                <c:pt idx="50">
                  <c:v>-6.4593962962962896</c:v>
                </c:pt>
                <c:pt idx="51">
                  <c:v>-4.9890962962962817</c:v>
                </c:pt>
                <c:pt idx="52">
                  <c:v>-29.80679629629628</c:v>
                </c:pt>
                <c:pt idx="53">
                  <c:v>-41.734396296296303</c:v>
                </c:pt>
                <c:pt idx="54">
                  <c:v>-56.410196296296142</c:v>
                </c:pt>
                <c:pt idx="55">
                  <c:v>-6.4620962962962736</c:v>
                </c:pt>
                <c:pt idx="56">
                  <c:v>-14.324796296296279</c:v>
                </c:pt>
                <c:pt idx="57">
                  <c:v>-9.4972962962962697</c:v>
                </c:pt>
                <c:pt idx="58">
                  <c:v>18.597303703703719</c:v>
                </c:pt>
                <c:pt idx="59">
                  <c:v>16.34210370370371</c:v>
                </c:pt>
                <c:pt idx="60">
                  <c:v>-21.252996296296288</c:v>
                </c:pt>
                <c:pt idx="61">
                  <c:v>8.4684037037037285</c:v>
                </c:pt>
                <c:pt idx="62">
                  <c:v>-13.7351962962963</c:v>
                </c:pt>
                <c:pt idx="63">
                  <c:v>-6.4166962962962941</c:v>
                </c:pt>
                <c:pt idx="64">
                  <c:v>25.596303703703711</c:v>
                </c:pt>
                <c:pt idx="65">
                  <c:v>-7.8038962962962666</c:v>
                </c:pt>
                <c:pt idx="66">
                  <c:v>-17.35889629629628</c:v>
                </c:pt>
                <c:pt idx="67">
                  <c:v>-23.777096296296289</c:v>
                </c:pt>
                <c:pt idx="68">
                  <c:v>-5.8522962962962746</c:v>
                </c:pt>
                <c:pt idx="69">
                  <c:v>14.500103703703729</c:v>
                </c:pt>
                <c:pt idx="70">
                  <c:v>-15.0065962962963</c:v>
                </c:pt>
                <c:pt idx="71">
                  <c:v>-10.62699629629628</c:v>
                </c:pt>
                <c:pt idx="72">
                  <c:v>-40.540296296296013</c:v>
                </c:pt>
                <c:pt idx="73">
                  <c:v>21.354203703703721</c:v>
                </c:pt>
                <c:pt idx="74">
                  <c:v>4.0269037037037103</c:v>
                </c:pt>
                <c:pt idx="75">
                  <c:v>-10.0467962962963</c:v>
                </c:pt>
                <c:pt idx="76">
                  <c:v>-25.17159629629629</c:v>
                </c:pt>
                <c:pt idx="77">
                  <c:v>12.235803703703709</c:v>
                </c:pt>
                <c:pt idx="78">
                  <c:v>19.802203703703729</c:v>
                </c:pt>
                <c:pt idx="79">
                  <c:v>-11.7272962962963</c:v>
                </c:pt>
                <c:pt idx="80">
                  <c:v>2.2715037037037291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86882304"/>
        <c:axId val="186900480"/>
      </c:barChart>
      <c:lineChart>
        <c:grouping val="standard"/>
        <c:varyColors val="0"/>
        <c:ser>
          <c:idx val="2"/>
          <c:order val="1"/>
          <c:tx>
            <c:strRef>
              <c:f>JJA!$J$1</c:f>
              <c:strCache>
                <c:ptCount val="1"/>
                <c:pt idx="0">
                  <c:v>Decadal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cat>
            <c:numRef>
              <c:f>JJA!$A$2:$A$82</c:f>
              <c:numCache>
                <c:formatCode>General</c:formatCode>
                <c:ptCount val="81"/>
                <c:pt idx="0">
                  <c:v>1930</c:v>
                </c:pt>
                <c:pt idx="1">
                  <c:v>1931</c:v>
                </c:pt>
                <c:pt idx="2">
                  <c:v>1932</c:v>
                </c:pt>
                <c:pt idx="3">
                  <c:v>1933</c:v>
                </c:pt>
                <c:pt idx="4">
                  <c:v>1934</c:v>
                </c:pt>
                <c:pt idx="5">
                  <c:v>1935</c:v>
                </c:pt>
                <c:pt idx="6">
                  <c:v>1936</c:v>
                </c:pt>
                <c:pt idx="7">
                  <c:v>1937</c:v>
                </c:pt>
                <c:pt idx="8">
                  <c:v>1938</c:v>
                </c:pt>
                <c:pt idx="9">
                  <c:v>1939</c:v>
                </c:pt>
                <c:pt idx="10">
                  <c:v>1940</c:v>
                </c:pt>
                <c:pt idx="11">
                  <c:v>1941</c:v>
                </c:pt>
                <c:pt idx="12">
                  <c:v>1942</c:v>
                </c:pt>
                <c:pt idx="13">
                  <c:v>1943</c:v>
                </c:pt>
                <c:pt idx="14">
                  <c:v>1944</c:v>
                </c:pt>
                <c:pt idx="15">
                  <c:v>1945</c:v>
                </c:pt>
                <c:pt idx="16">
                  <c:v>1946</c:v>
                </c:pt>
                <c:pt idx="17">
                  <c:v>1947</c:v>
                </c:pt>
                <c:pt idx="18">
                  <c:v>1948</c:v>
                </c:pt>
                <c:pt idx="19">
                  <c:v>1949</c:v>
                </c:pt>
                <c:pt idx="20">
                  <c:v>1950</c:v>
                </c:pt>
                <c:pt idx="21">
                  <c:v>1951</c:v>
                </c:pt>
                <c:pt idx="22">
                  <c:v>1952</c:v>
                </c:pt>
                <c:pt idx="23">
                  <c:v>1953</c:v>
                </c:pt>
                <c:pt idx="24">
                  <c:v>1954</c:v>
                </c:pt>
                <c:pt idx="25">
                  <c:v>1955</c:v>
                </c:pt>
                <c:pt idx="26">
                  <c:v>1956</c:v>
                </c:pt>
                <c:pt idx="27">
                  <c:v>1957</c:v>
                </c:pt>
                <c:pt idx="28">
                  <c:v>1958</c:v>
                </c:pt>
                <c:pt idx="29">
                  <c:v>1959</c:v>
                </c:pt>
                <c:pt idx="30">
                  <c:v>1960</c:v>
                </c:pt>
                <c:pt idx="31">
                  <c:v>1961</c:v>
                </c:pt>
                <c:pt idx="32">
                  <c:v>1962</c:v>
                </c:pt>
                <c:pt idx="33">
                  <c:v>1963</c:v>
                </c:pt>
                <c:pt idx="34">
                  <c:v>1964</c:v>
                </c:pt>
                <c:pt idx="35">
                  <c:v>1965</c:v>
                </c:pt>
                <c:pt idx="36">
                  <c:v>1966</c:v>
                </c:pt>
                <c:pt idx="37">
                  <c:v>1967</c:v>
                </c:pt>
                <c:pt idx="38">
                  <c:v>1968</c:v>
                </c:pt>
                <c:pt idx="39">
                  <c:v>1969</c:v>
                </c:pt>
                <c:pt idx="40">
                  <c:v>1970</c:v>
                </c:pt>
                <c:pt idx="41">
                  <c:v>1971</c:v>
                </c:pt>
                <c:pt idx="42">
                  <c:v>1972</c:v>
                </c:pt>
                <c:pt idx="43">
                  <c:v>1973</c:v>
                </c:pt>
                <c:pt idx="44">
                  <c:v>1974</c:v>
                </c:pt>
                <c:pt idx="45">
                  <c:v>1975</c:v>
                </c:pt>
                <c:pt idx="46">
                  <c:v>1976</c:v>
                </c:pt>
                <c:pt idx="47">
                  <c:v>1977</c:v>
                </c:pt>
                <c:pt idx="48">
                  <c:v>1978</c:v>
                </c:pt>
                <c:pt idx="49">
                  <c:v>1979</c:v>
                </c:pt>
                <c:pt idx="50">
                  <c:v>1980</c:v>
                </c:pt>
                <c:pt idx="51">
                  <c:v>1981</c:v>
                </c:pt>
                <c:pt idx="52">
                  <c:v>1982</c:v>
                </c:pt>
                <c:pt idx="53">
                  <c:v>1983</c:v>
                </c:pt>
                <c:pt idx="54">
                  <c:v>1984</c:v>
                </c:pt>
                <c:pt idx="55">
                  <c:v>1985</c:v>
                </c:pt>
                <c:pt idx="56">
                  <c:v>1986</c:v>
                </c:pt>
                <c:pt idx="57">
                  <c:v>1987</c:v>
                </c:pt>
                <c:pt idx="58">
                  <c:v>1988</c:v>
                </c:pt>
                <c:pt idx="59">
                  <c:v>1989</c:v>
                </c:pt>
                <c:pt idx="60">
                  <c:v>1990</c:v>
                </c:pt>
                <c:pt idx="61">
                  <c:v>1991</c:v>
                </c:pt>
                <c:pt idx="62">
                  <c:v>1992</c:v>
                </c:pt>
                <c:pt idx="63">
                  <c:v>1993</c:v>
                </c:pt>
                <c:pt idx="64">
                  <c:v>1994</c:v>
                </c:pt>
                <c:pt idx="65">
                  <c:v>1995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</c:numCache>
            </c:numRef>
          </c:cat>
          <c:val>
            <c:numRef>
              <c:f>JJA!$J$2:$J$82</c:f>
              <c:numCache>
                <c:formatCode>General</c:formatCode>
                <c:ptCount val="81"/>
                <c:pt idx="0">
                  <c:v>-5.6038989815763838</c:v>
                </c:pt>
                <c:pt idx="1">
                  <c:v>-3.8485888638993941</c:v>
                </c:pt>
                <c:pt idx="2">
                  <c:v>0.87519280549086698</c:v>
                </c:pt>
                <c:pt idx="3">
                  <c:v>7.1268014978530259</c:v>
                </c:pt>
                <c:pt idx="4">
                  <c:v>13.05404150346922</c:v>
                </c:pt>
                <c:pt idx="5">
                  <c:v>16.99673426201182</c:v>
                </c:pt>
                <c:pt idx="6">
                  <c:v>17.98082411979582</c:v>
                </c:pt>
                <c:pt idx="7">
                  <c:v>15.932294298162621</c:v>
                </c:pt>
                <c:pt idx="8">
                  <c:v>11.56778552790572</c:v>
                </c:pt>
                <c:pt idx="9">
                  <c:v>6.052945646840957</c:v>
                </c:pt>
                <c:pt idx="10">
                  <c:v>0.59376121885917299</c:v>
                </c:pt>
                <c:pt idx="11">
                  <c:v>-3.8839681522615641</c:v>
                </c:pt>
                <c:pt idx="12">
                  <c:v>-6.8819068437035806</c:v>
                </c:pt>
                <c:pt idx="13">
                  <c:v>-8.3024040653927091</c:v>
                </c:pt>
                <c:pt idx="14">
                  <c:v>-8.3090109006973645</c:v>
                </c:pt>
                <c:pt idx="15">
                  <c:v>-7.1607588812580136</c:v>
                </c:pt>
                <c:pt idx="16">
                  <c:v>-5.0960991654902328</c:v>
                </c:pt>
                <c:pt idx="17">
                  <c:v>-2.3048802834303541</c:v>
                </c:pt>
                <c:pt idx="18">
                  <c:v>1.022964518345407</c:v>
                </c:pt>
                <c:pt idx="19">
                  <c:v>4.6228123841991469</c:v>
                </c:pt>
                <c:pt idx="20">
                  <c:v>8.1146751634307215</c:v>
                </c:pt>
                <c:pt idx="21">
                  <c:v>11.03367105449782</c:v>
                </c:pt>
                <c:pt idx="22">
                  <c:v>12.93199042617761</c:v>
                </c:pt>
                <c:pt idx="23">
                  <c:v>13.519260373455721</c:v>
                </c:pt>
                <c:pt idx="24">
                  <c:v>12.786130188790519</c:v>
                </c:pt>
                <c:pt idx="25">
                  <c:v>11.051621859531121</c:v>
                </c:pt>
                <c:pt idx="26">
                  <c:v>8.8970960662364948</c:v>
                </c:pt>
                <c:pt idx="27">
                  <c:v>6.9966031665497459</c:v>
                </c:pt>
                <c:pt idx="28">
                  <c:v>5.90300949014813</c:v>
                </c:pt>
                <c:pt idx="29">
                  <c:v>5.8731035164651946</c:v>
                </c:pt>
                <c:pt idx="30">
                  <c:v>6.7997082415455168</c:v>
                </c:pt>
                <c:pt idx="31">
                  <c:v>8.2736073057037665</c:v>
                </c:pt>
                <c:pt idx="32">
                  <c:v>9.7444409605410183</c:v>
                </c:pt>
                <c:pt idx="33">
                  <c:v>10.71032979933802</c:v>
                </c:pt>
                <c:pt idx="34">
                  <c:v>10.85751248882092</c:v>
                </c:pt>
                <c:pt idx="35">
                  <c:v>10.099181156018821</c:v>
                </c:pt>
                <c:pt idx="36">
                  <c:v>8.5164248797606508</c:v>
                </c:pt>
                <c:pt idx="37">
                  <c:v>6.2565422649454856</c:v>
                </c:pt>
                <c:pt idx="38">
                  <c:v>3.4618616827545661</c:v>
                </c:pt>
                <c:pt idx="39">
                  <c:v>0.27034954829556801</c:v>
                </c:pt>
                <c:pt idx="40">
                  <c:v>-3.1311037541393429</c:v>
                </c:pt>
                <c:pt idx="41">
                  <c:v>-6.4627545307773646</c:v>
                </c:pt>
                <c:pt idx="42">
                  <c:v>-9.3726977472643593</c:v>
                </c:pt>
                <c:pt idx="43">
                  <c:v>-11.530721347127081</c:v>
                </c:pt>
                <c:pt idx="44">
                  <c:v>-12.75686062393198</c:v>
                </c:pt>
                <c:pt idx="45">
                  <c:v>-13.12883596371668</c:v>
                </c:pt>
                <c:pt idx="46">
                  <c:v>-13.020774042750491</c:v>
                </c:pt>
                <c:pt idx="47">
                  <c:v>-13.03943045217858</c:v>
                </c:pt>
                <c:pt idx="48">
                  <c:v>-13.842774016403681</c:v>
                </c:pt>
                <c:pt idx="49">
                  <c:v>-15.86829120567308</c:v>
                </c:pt>
                <c:pt idx="50">
                  <c:v>-19.064471177256781</c:v>
                </c:pt>
                <c:pt idx="51">
                  <c:v>-22.765410135648889</c:v>
                </c:pt>
                <c:pt idx="52">
                  <c:v>-25.820327323226689</c:v>
                </c:pt>
                <c:pt idx="53">
                  <c:v>-26.97649428970638</c:v>
                </c:pt>
                <c:pt idx="54">
                  <c:v>-25.372345974929079</c:v>
                </c:pt>
                <c:pt idx="55">
                  <c:v>-20.917307994463989</c:v>
                </c:pt>
                <c:pt idx="56">
                  <c:v>-14.374727873965981</c:v>
                </c:pt>
                <c:pt idx="57">
                  <c:v>-7.1065681546944433</c:v>
                </c:pt>
                <c:pt idx="58">
                  <c:v>-0.60064467153098999</c:v>
                </c:pt>
                <c:pt idx="59">
                  <c:v>4.00686529066353</c:v>
                </c:pt>
                <c:pt idx="60">
                  <c:v>6.2214219407469846</c:v>
                </c:pt>
                <c:pt idx="61">
                  <c:v>6.2105042851138164</c:v>
                </c:pt>
                <c:pt idx="62">
                  <c:v>4.6038424562419547</c:v>
                </c:pt>
                <c:pt idx="63">
                  <c:v>2.204099775846426</c:v>
                </c:pt>
                <c:pt idx="64">
                  <c:v>-0.26342128619065203</c:v>
                </c:pt>
                <c:pt idx="65">
                  <c:v>-2.295172073973164</c:v>
                </c:pt>
                <c:pt idx="66">
                  <c:v>-3.6473743155334728</c:v>
                </c:pt>
                <c:pt idx="67">
                  <c:v>-4.2986108177153746</c:v>
                </c:pt>
                <c:pt idx="68">
                  <c:v>-4.3674911961584346</c:v>
                </c:pt>
                <c:pt idx="69">
                  <c:v>-4.0121822234351354</c:v>
                </c:pt>
                <c:pt idx="70">
                  <c:v>-3.344821142808164</c:v>
                </c:pt>
                <c:pt idx="71">
                  <c:v>-2.393722526812903</c:v>
                </c:pt>
                <c:pt idx="72">
                  <c:v>-1.123421225530953</c:v>
                </c:pt>
                <c:pt idx="73">
                  <c:v>0.50996491589531601</c:v>
                </c:pt>
                <c:pt idx="74">
                  <c:v>2.5037480524442759</c:v>
                </c:pt>
                <c:pt idx="75">
                  <c:v>4.7761544623040262</c:v>
                </c:pt>
                <c:pt idx="76">
                  <c:v>7.159646091079888</c:v>
                </c:pt>
                <c:pt idx="77">
                  <c:v>9.4179109410648483</c:v>
                </c:pt>
                <c:pt idx="78">
                  <c:v>11.28495227042982</c:v>
                </c:pt>
                <c:pt idx="79">
                  <c:v>12.51826955017162</c:v>
                </c:pt>
                <c:pt idx="80">
                  <c:v>12.949616777310119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882304"/>
        <c:axId val="186900480"/>
      </c:lineChart>
      <c:catAx>
        <c:axId val="186882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900480"/>
        <c:crosses val="autoZero"/>
        <c:auto val="1"/>
        <c:lblAlgn val="ctr"/>
        <c:lblOffset val="100"/>
        <c:noMultiLvlLbl val="0"/>
      </c:catAx>
      <c:valAx>
        <c:axId val="186900480"/>
        <c:scaling>
          <c:orientation val="minMax"/>
          <c:max val="50"/>
          <c:min val="-6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882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8621935078597E-2"/>
          <c:y val="5.8708208737589397E-2"/>
          <c:w val="0.93729851717253299"/>
          <c:h val="0.908832478029798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JJA!$H$1</c:f>
              <c:strCache>
                <c:ptCount val="1"/>
                <c:pt idx="0">
                  <c:v>JJA</c:v>
                </c:pt>
              </c:strCache>
            </c:strRef>
          </c:tx>
          <c:spPr>
            <a:pattFill prst="pct5">
              <a:fgClr>
                <a:srgbClr val="9D530A"/>
              </a:fgClr>
              <a:bgClr>
                <a:schemeClr val="accent3">
                  <a:lumMod val="50000"/>
                </a:schemeClr>
              </a:bgClr>
            </a:pattFill>
          </c:spPr>
          <c:invertIfNegative val="1"/>
          <c:val>
            <c:numRef>
              <c:f>JJA!$H$2:$H$82</c:f>
              <c:numCache>
                <c:formatCode>General</c:formatCode>
                <c:ptCount val="81"/>
                <c:pt idx="0">
                  <c:v>-3.143796296296272</c:v>
                </c:pt>
                <c:pt idx="1">
                  <c:v>4.0799037037037102</c:v>
                </c:pt>
                <c:pt idx="2">
                  <c:v>-26.18339629629628</c:v>
                </c:pt>
                <c:pt idx="3">
                  <c:v>31.111203703703719</c:v>
                </c:pt>
                <c:pt idx="4">
                  <c:v>16.171703703703709</c:v>
                </c:pt>
                <c:pt idx="5">
                  <c:v>44.563703703703709</c:v>
                </c:pt>
                <c:pt idx="6">
                  <c:v>20.755903703703719</c:v>
                </c:pt>
                <c:pt idx="7">
                  <c:v>5.5991037037037179</c:v>
                </c:pt>
                <c:pt idx="8">
                  <c:v>7.1283037037037209</c:v>
                </c:pt>
                <c:pt idx="9">
                  <c:v>14.230903703703721</c:v>
                </c:pt>
                <c:pt idx="10">
                  <c:v>-6.2682962962962847</c:v>
                </c:pt>
                <c:pt idx="11">
                  <c:v>8.270403703703721</c:v>
                </c:pt>
                <c:pt idx="12">
                  <c:v>-3.7364962962962811</c:v>
                </c:pt>
                <c:pt idx="13">
                  <c:v>-5.3017962962962866</c:v>
                </c:pt>
                <c:pt idx="14">
                  <c:v>-16.084696296296269</c:v>
                </c:pt>
                <c:pt idx="15">
                  <c:v>21.41420370370372</c:v>
                </c:pt>
                <c:pt idx="16">
                  <c:v>-9.2899962962962999</c:v>
                </c:pt>
                <c:pt idx="17">
                  <c:v>-8.6555962962962898</c:v>
                </c:pt>
                <c:pt idx="18">
                  <c:v>-2.5605962962962958</c:v>
                </c:pt>
                <c:pt idx="19">
                  <c:v>15.958103703703729</c:v>
                </c:pt>
                <c:pt idx="20">
                  <c:v>17.013003703703731</c:v>
                </c:pt>
                <c:pt idx="21">
                  <c:v>1.7833037037037229</c:v>
                </c:pt>
                <c:pt idx="22">
                  <c:v>9.8961037037037158</c:v>
                </c:pt>
                <c:pt idx="23">
                  <c:v>27.313003703703711</c:v>
                </c:pt>
                <c:pt idx="24">
                  <c:v>20.506603703703721</c:v>
                </c:pt>
                <c:pt idx="25">
                  <c:v>19.52350370370371</c:v>
                </c:pt>
                <c:pt idx="26">
                  <c:v>-2.3780962962962922</c:v>
                </c:pt>
                <c:pt idx="27">
                  <c:v>15.848703703703711</c:v>
                </c:pt>
                <c:pt idx="28">
                  <c:v>4.1033037037037161</c:v>
                </c:pt>
                <c:pt idx="29">
                  <c:v>6.5696037037037103</c:v>
                </c:pt>
                <c:pt idx="30">
                  <c:v>8.3746037037037127</c:v>
                </c:pt>
                <c:pt idx="31">
                  <c:v>13.99050370370372</c:v>
                </c:pt>
                <c:pt idx="32">
                  <c:v>11.716603703703729</c:v>
                </c:pt>
                <c:pt idx="33">
                  <c:v>18.791803703703721</c:v>
                </c:pt>
                <c:pt idx="34">
                  <c:v>23.174103703703711</c:v>
                </c:pt>
                <c:pt idx="35">
                  <c:v>16.136203703703728</c:v>
                </c:pt>
                <c:pt idx="36">
                  <c:v>-10.57949629629627</c:v>
                </c:pt>
                <c:pt idx="37">
                  <c:v>6.159803703703715</c:v>
                </c:pt>
                <c:pt idx="38">
                  <c:v>6.9508037037037118</c:v>
                </c:pt>
                <c:pt idx="39">
                  <c:v>18.74040370370372</c:v>
                </c:pt>
                <c:pt idx="40">
                  <c:v>2.367103703703719</c:v>
                </c:pt>
                <c:pt idx="41">
                  <c:v>1.269703703703726</c:v>
                </c:pt>
                <c:pt idx="42">
                  <c:v>-27.736896296296301</c:v>
                </c:pt>
                <c:pt idx="43">
                  <c:v>-18.204196296296288</c:v>
                </c:pt>
                <c:pt idx="44">
                  <c:v>14.250403703703711</c:v>
                </c:pt>
                <c:pt idx="45">
                  <c:v>-0.29929629629629101</c:v>
                </c:pt>
                <c:pt idx="46">
                  <c:v>-33.863296296296042</c:v>
                </c:pt>
                <c:pt idx="47">
                  <c:v>-23.64059629629628</c:v>
                </c:pt>
                <c:pt idx="48">
                  <c:v>-19.687596296296281</c:v>
                </c:pt>
                <c:pt idx="49">
                  <c:v>-0.34259629629627802</c:v>
                </c:pt>
                <c:pt idx="50">
                  <c:v>-6.4593962962962896</c:v>
                </c:pt>
                <c:pt idx="51">
                  <c:v>-4.9890962962962817</c:v>
                </c:pt>
                <c:pt idx="52">
                  <c:v>-29.80679629629628</c:v>
                </c:pt>
                <c:pt idx="53">
                  <c:v>-41.734396296296303</c:v>
                </c:pt>
                <c:pt idx="54">
                  <c:v>-56.410196296296142</c:v>
                </c:pt>
                <c:pt idx="55">
                  <c:v>-6.4620962962962736</c:v>
                </c:pt>
                <c:pt idx="56">
                  <c:v>-14.324796296296279</c:v>
                </c:pt>
                <c:pt idx="57">
                  <c:v>-9.4972962962962697</c:v>
                </c:pt>
                <c:pt idx="58">
                  <c:v>18.597303703703719</c:v>
                </c:pt>
                <c:pt idx="59">
                  <c:v>16.34210370370371</c:v>
                </c:pt>
                <c:pt idx="60">
                  <c:v>-21.252996296296288</c:v>
                </c:pt>
                <c:pt idx="61">
                  <c:v>8.4684037037037285</c:v>
                </c:pt>
                <c:pt idx="62">
                  <c:v>-13.7351962962963</c:v>
                </c:pt>
                <c:pt idx="63">
                  <c:v>-6.4166962962962941</c:v>
                </c:pt>
                <c:pt idx="64">
                  <c:v>25.596303703703711</c:v>
                </c:pt>
                <c:pt idx="65">
                  <c:v>-7.8038962962962666</c:v>
                </c:pt>
                <c:pt idx="66">
                  <c:v>-17.35889629629628</c:v>
                </c:pt>
                <c:pt idx="67">
                  <c:v>-23.777096296296289</c:v>
                </c:pt>
                <c:pt idx="68">
                  <c:v>-5.8522962962962746</c:v>
                </c:pt>
                <c:pt idx="69">
                  <c:v>14.500103703703729</c:v>
                </c:pt>
                <c:pt idx="70">
                  <c:v>-15.0065962962963</c:v>
                </c:pt>
                <c:pt idx="71">
                  <c:v>-10.62699629629628</c:v>
                </c:pt>
                <c:pt idx="72">
                  <c:v>-40.540296296296042</c:v>
                </c:pt>
                <c:pt idx="73">
                  <c:v>21.354203703703721</c:v>
                </c:pt>
                <c:pt idx="74">
                  <c:v>4.0269037037037103</c:v>
                </c:pt>
                <c:pt idx="75">
                  <c:v>-10.0467962962963</c:v>
                </c:pt>
                <c:pt idx="76">
                  <c:v>-25.17159629629629</c:v>
                </c:pt>
                <c:pt idx="77">
                  <c:v>12.235803703703709</c:v>
                </c:pt>
                <c:pt idx="78">
                  <c:v>19.802203703703729</c:v>
                </c:pt>
                <c:pt idx="79">
                  <c:v>-11.7272962962963</c:v>
                </c:pt>
                <c:pt idx="80">
                  <c:v>2.2715037037037291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86734080"/>
        <c:axId val="186735616"/>
      </c:barChart>
      <c:lineChart>
        <c:grouping val="standard"/>
        <c:varyColors val="0"/>
        <c:ser>
          <c:idx val="3"/>
          <c:order val="1"/>
          <c:tx>
            <c:strRef>
              <c:f>JJA!$K$1</c:f>
              <c:strCache>
                <c:ptCount val="1"/>
                <c:pt idx="0">
                  <c:v>Interannual</c:v>
                </c:pt>
              </c:strCache>
            </c:strRef>
          </c:tx>
          <c:spPr>
            <a:ln w="254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JJA!$A$2:$A$82</c:f>
              <c:numCache>
                <c:formatCode>General</c:formatCode>
                <c:ptCount val="81"/>
                <c:pt idx="0">
                  <c:v>1930</c:v>
                </c:pt>
                <c:pt idx="1">
                  <c:v>1931</c:v>
                </c:pt>
                <c:pt idx="2">
                  <c:v>1932</c:v>
                </c:pt>
                <c:pt idx="3">
                  <c:v>1933</c:v>
                </c:pt>
                <c:pt idx="4">
                  <c:v>1934</c:v>
                </c:pt>
                <c:pt idx="5">
                  <c:v>1935</c:v>
                </c:pt>
                <c:pt idx="6">
                  <c:v>1936</c:v>
                </c:pt>
                <c:pt idx="7">
                  <c:v>1937</c:v>
                </c:pt>
                <c:pt idx="8">
                  <c:v>1938</c:v>
                </c:pt>
                <c:pt idx="9">
                  <c:v>1939</c:v>
                </c:pt>
                <c:pt idx="10">
                  <c:v>1940</c:v>
                </c:pt>
                <c:pt idx="11">
                  <c:v>1941</c:v>
                </c:pt>
                <c:pt idx="12">
                  <c:v>1942</c:v>
                </c:pt>
                <c:pt idx="13">
                  <c:v>1943</c:v>
                </c:pt>
                <c:pt idx="14">
                  <c:v>1944</c:v>
                </c:pt>
                <c:pt idx="15">
                  <c:v>1945</c:v>
                </c:pt>
                <c:pt idx="16">
                  <c:v>1946</c:v>
                </c:pt>
                <c:pt idx="17">
                  <c:v>1947</c:v>
                </c:pt>
                <c:pt idx="18">
                  <c:v>1948</c:v>
                </c:pt>
                <c:pt idx="19">
                  <c:v>1949</c:v>
                </c:pt>
                <c:pt idx="20">
                  <c:v>1950</c:v>
                </c:pt>
                <c:pt idx="21">
                  <c:v>1951</c:v>
                </c:pt>
                <c:pt idx="22">
                  <c:v>1952</c:v>
                </c:pt>
                <c:pt idx="23">
                  <c:v>1953</c:v>
                </c:pt>
                <c:pt idx="24">
                  <c:v>1954</c:v>
                </c:pt>
                <c:pt idx="25">
                  <c:v>1955</c:v>
                </c:pt>
                <c:pt idx="26">
                  <c:v>1956</c:v>
                </c:pt>
                <c:pt idx="27">
                  <c:v>1957</c:v>
                </c:pt>
                <c:pt idx="28">
                  <c:v>1958</c:v>
                </c:pt>
                <c:pt idx="29">
                  <c:v>1959</c:v>
                </c:pt>
                <c:pt idx="30">
                  <c:v>1960</c:v>
                </c:pt>
                <c:pt idx="31">
                  <c:v>1961</c:v>
                </c:pt>
                <c:pt idx="32">
                  <c:v>1962</c:v>
                </c:pt>
                <c:pt idx="33">
                  <c:v>1963</c:v>
                </c:pt>
                <c:pt idx="34">
                  <c:v>1964</c:v>
                </c:pt>
                <c:pt idx="35">
                  <c:v>1965</c:v>
                </c:pt>
                <c:pt idx="36">
                  <c:v>1966</c:v>
                </c:pt>
                <c:pt idx="37">
                  <c:v>1967</c:v>
                </c:pt>
                <c:pt idx="38">
                  <c:v>1968</c:v>
                </c:pt>
                <c:pt idx="39">
                  <c:v>1969</c:v>
                </c:pt>
                <c:pt idx="40">
                  <c:v>1970</c:v>
                </c:pt>
                <c:pt idx="41">
                  <c:v>1971</c:v>
                </c:pt>
                <c:pt idx="42">
                  <c:v>1972</c:v>
                </c:pt>
                <c:pt idx="43">
                  <c:v>1973</c:v>
                </c:pt>
                <c:pt idx="44">
                  <c:v>1974</c:v>
                </c:pt>
                <c:pt idx="45">
                  <c:v>1975</c:v>
                </c:pt>
                <c:pt idx="46">
                  <c:v>1976</c:v>
                </c:pt>
                <c:pt idx="47">
                  <c:v>1977</c:v>
                </c:pt>
                <c:pt idx="48">
                  <c:v>1978</c:v>
                </c:pt>
                <c:pt idx="49">
                  <c:v>1979</c:v>
                </c:pt>
                <c:pt idx="50">
                  <c:v>1980</c:v>
                </c:pt>
                <c:pt idx="51">
                  <c:v>1981</c:v>
                </c:pt>
                <c:pt idx="52">
                  <c:v>1982</c:v>
                </c:pt>
                <c:pt idx="53">
                  <c:v>1983</c:v>
                </c:pt>
                <c:pt idx="54">
                  <c:v>1984</c:v>
                </c:pt>
                <c:pt idx="55">
                  <c:v>1985</c:v>
                </c:pt>
                <c:pt idx="56">
                  <c:v>1986</c:v>
                </c:pt>
                <c:pt idx="57">
                  <c:v>1987</c:v>
                </c:pt>
                <c:pt idx="58">
                  <c:v>1988</c:v>
                </c:pt>
                <c:pt idx="59">
                  <c:v>1989</c:v>
                </c:pt>
                <c:pt idx="60">
                  <c:v>1990</c:v>
                </c:pt>
                <c:pt idx="61">
                  <c:v>1991</c:v>
                </c:pt>
                <c:pt idx="62">
                  <c:v>1992</c:v>
                </c:pt>
                <c:pt idx="63">
                  <c:v>1993</c:v>
                </c:pt>
                <c:pt idx="64">
                  <c:v>1994</c:v>
                </c:pt>
                <c:pt idx="65">
                  <c:v>1995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</c:numCache>
            </c:numRef>
          </c:cat>
          <c:val>
            <c:numRef>
              <c:f>JJA!$K$2:$K$82</c:f>
              <c:numCache>
                <c:formatCode>General</c:formatCode>
                <c:ptCount val="81"/>
                <c:pt idx="0">
                  <c:v>-1.2176206323084651</c:v>
                </c:pt>
                <c:pt idx="1">
                  <c:v>4.2896760375521126</c:v>
                </c:pt>
                <c:pt idx="2">
                  <c:v>-30.653263723009779</c:v>
                </c:pt>
                <c:pt idx="3">
                  <c:v>20.438510100078609</c:v>
                </c:pt>
                <c:pt idx="4">
                  <c:v>-0.36748868226551201</c:v>
                </c:pt>
                <c:pt idx="5">
                  <c:v>24.156371780971611</c:v>
                </c:pt>
                <c:pt idx="6">
                  <c:v>-0.55817610099987902</c:v>
                </c:pt>
                <c:pt idx="7">
                  <c:v>-13.597608266374481</c:v>
                </c:pt>
                <c:pt idx="8">
                  <c:v>-7.6469342476409796</c:v>
                </c:pt>
                <c:pt idx="9">
                  <c:v>5.0183742622069838</c:v>
                </c:pt>
                <c:pt idx="10">
                  <c:v>-9.9772689665093655</c:v>
                </c:pt>
                <c:pt idx="11">
                  <c:v>9.0838546498122241</c:v>
                </c:pt>
                <c:pt idx="12">
                  <c:v>0.12068473041838999</c:v>
                </c:pt>
                <c:pt idx="13">
                  <c:v>2.2217092524392398E-2</c:v>
                </c:pt>
                <c:pt idx="14">
                  <c:v>-10.7094320009115</c:v>
                </c:pt>
                <c:pt idx="15">
                  <c:v>25.68426497954351</c:v>
                </c:pt>
                <c:pt idx="16">
                  <c:v>-7.037999624754085</c:v>
                </c:pt>
                <c:pt idx="17">
                  <c:v>-9.1445326460542748</c:v>
                </c:pt>
                <c:pt idx="18">
                  <c:v>-6.3309611131294856</c:v>
                </c:pt>
                <c:pt idx="19">
                  <c:v>8.6221030926254354</c:v>
                </c:pt>
                <c:pt idx="20">
                  <c:v>6.2025770900705126</c:v>
                </c:pt>
                <c:pt idx="21">
                  <c:v>-11.9436666291751</c:v>
                </c:pt>
                <c:pt idx="22">
                  <c:v>-5.7362333532359271</c:v>
                </c:pt>
                <c:pt idx="23">
                  <c:v>11.082437074737509</c:v>
                </c:pt>
                <c:pt idx="24">
                  <c:v>4.9980900966275836</c:v>
                </c:pt>
                <c:pt idx="25">
                  <c:v>5.7397225521887041</c:v>
                </c:pt>
                <c:pt idx="26">
                  <c:v>-14.018781927823079</c:v>
                </c:pt>
                <c:pt idx="27">
                  <c:v>6.0907343821039737</c:v>
                </c:pt>
                <c:pt idx="28">
                  <c:v>-4.5869940094098158</c:v>
                </c:pt>
                <c:pt idx="29">
                  <c:v>-2.1268578123187361</c:v>
                </c:pt>
                <c:pt idx="30">
                  <c:v>-1.298630221679536</c:v>
                </c:pt>
                <c:pt idx="31">
                  <c:v>2.777176435777724</c:v>
                </c:pt>
                <c:pt idx="32">
                  <c:v>-1.045326390744385</c:v>
                </c:pt>
                <c:pt idx="33">
                  <c:v>4.9866007656454538</c:v>
                </c:pt>
                <c:pt idx="34">
                  <c:v>9.1712657593159985</c:v>
                </c:pt>
                <c:pt idx="35">
                  <c:v>2.8943774079497042</c:v>
                </c:pt>
                <c:pt idx="36">
                  <c:v>-22.18472052660319</c:v>
                </c:pt>
                <c:pt idx="37">
                  <c:v>-3.0964730924808559</c:v>
                </c:pt>
                <c:pt idx="38">
                  <c:v>0.60588084284274002</c:v>
                </c:pt>
                <c:pt idx="39">
                  <c:v>15.732149580033511</c:v>
                </c:pt>
                <c:pt idx="40">
                  <c:v>2.932476574745662</c:v>
                </c:pt>
                <c:pt idx="41">
                  <c:v>5.3552946113429041</c:v>
                </c:pt>
                <c:pt idx="42">
                  <c:v>-20.548650150892499</c:v>
                </c:pt>
                <c:pt idx="43">
                  <c:v>-8.6677912974691047</c:v>
                </c:pt>
                <c:pt idx="44">
                  <c:v>25.20321260461321</c:v>
                </c:pt>
                <c:pt idx="45">
                  <c:v>11.22537124033401</c:v>
                </c:pt>
                <c:pt idx="46">
                  <c:v>-22.23254456989639</c:v>
                </c:pt>
                <c:pt idx="47">
                  <c:v>-11.76523744289238</c:v>
                </c:pt>
                <c:pt idx="48">
                  <c:v>-6.7773704309353748</c:v>
                </c:pt>
                <c:pt idx="49">
                  <c:v>14.82516697923791</c:v>
                </c:pt>
                <c:pt idx="50">
                  <c:v>12.134034352865109</c:v>
                </c:pt>
                <c:pt idx="51">
                  <c:v>17.522694221072111</c:v>
                </c:pt>
                <c:pt idx="52">
                  <c:v>-4.0360937500243796</c:v>
                </c:pt>
                <c:pt idx="53">
                  <c:v>-14.5901765784311</c:v>
                </c:pt>
                <c:pt idx="54">
                  <c:v>-30.617050893415279</c:v>
                </c:pt>
                <c:pt idx="55">
                  <c:v>15.15518527361152</c:v>
                </c:pt>
                <c:pt idx="56">
                  <c:v>1.0431555141690041</c:v>
                </c:pt>
                <c:pt idx="57">
                  <c:v>-1.095070706838746</c:v>
                </c:pt>
                <c:pt idx="58">
                  <c:v>20.795473356361409</c:v>
                </c:pt>
                <c:pt idx="59">
                  <c:v>14.223962793483521</c:v>
                </c:pt>
                <c:pt idx="60">
                  <c:v>-25.314174772220799</c:v>
                </c:pt>
                <c:pt idx="61">
                  <c:v>4.6669197872903947</c:v>
                </c:pt>
                <c:pt idx="62">
                  <c:v>-15.670322855995479</c:v>
                </c:pt>
                <c:pt idx="63">
                  <c:v>-5.6305831796873056</c:v>
                </c:pt>
                <c:pt idx="64">
                  <c:v>29.238878370335311</c:v>
                </c:pt>
                <c:pt idx="65">
                  <c:v>-1.693322188258326</c:v>
                </c:pt>
                <c:pt idx="66">
                  <c:v>-9.4291460724157261</c:v>
                </c:pt>
                <c:pt idx="67">
                  <c:v>-14.716939406489679</c:v>
                </c:pt>
                <c:pt idx="68">
                  <c:v>3.756323488054274</c:v>
                </c:pt>
                <c:pt idx="69">
                  <c:v>24.23248362151541</c:v>
                </c:pt>
                <c:pt idx="70">
                  <c:v>-5.4629433344234863</c:v>
                </c:pt>
                <c:pt idx="71">
                  <c:v>-1.562955157238946</c:v>
                </c:pt>
                <c:pt idx="72">
                  <c:v>-32.285039571097492</c:v>
                </c:pt>
                <c:pt idx="73">
                  <c:v>28.434720044002709</c:v>
                </c:pt>
                <c:pt idx="74">
                  <c:v>9.577455720055605</c:v>
                </c:pt>
                <c:pt idx="75">
                  <c:v>-6.2965706192387261</c:v>
                </c:pt>
                <c:pt idx="76">
                  <c:v>-23.330718670295891</c:v>
                </c:pt>
                <c:pt idx="77">
                  <c:v>12.284409296993211</c:v>
                </c:pt>
                <c:pt idx="78">
                  <c:v>18.43797249058651</c:v>
                </c:pt>
                <c:pt idx="79">
                  <c:v>-13.88093603213358</c:v>
                </c:pt>
                <c:pt idx="80">
                  <c:v>0.120348594022521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734080"/>
        <c:axId val="186735616"/>
      </c:lineChart>
      <c:catAx>
        <c:axId val="18673408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735616"/>
        <c:crosses val="autoZero"/>
        <c:auto val="1"/>
        <c:lblAlgn val="ctr"/>
        <c:lblOffset val="100"/>
        <c:noMultiLvlLbl val="0"/>
      </c:catAx>
      <c:valAx>
        <c:axId val="186735616"/>
        <c:scaling>
          <c:orientation val="minMax"/>
          <c:max val="50"/>
          <c:min val="-6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734080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8621935078597E-2"/>
          <c:y val="2.9850746268656699E-2"/>
          <c:w val="0.93729851717253299"/>
          <c:h val="0.94029850746268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JJA!$H$1</c:f>
              <c:strCache>
                <c:ptCount val="1"/>
                <c:pt idx="0">
                  <c:v>JJA</c:v>
                </c:pt>
              </c:strCache>
            </c:strRef>
          </c:tx>
          <c:spPr>
            <a:pattFill prst="pct5">
              <a:fgClr>
                <a:srgbClr val="9D530A"/>
              </a:fgClr>
              <a:bgClr>
                <a:schemeClr val="accent3">
                  <a:lumMod val="50000"/>
                </a:schemeClr>
              </a:bgClr>
            </a:pattFill>
          </c:spPr>
          <c:invertIfNegative val="1"/>
          <c:val>
            <c:numRef>
              <c:f>JJA!$H$2:$H$82</c:f>
              <c:numCache>
                <c:formatCode>General</c:formatCode>
                <c:ptCount val="81"/>
                <c:pt idx="0">
                  <c:v>-3.143796296296272</c:v>
                </c:pt>
                <c:pt idx="1">
                  <c:v>4.0799037037037102</c:v>
                </c:pt>
                <c:pt idx="2">
                  <c:v>-26.18339629629628</c:v>
                </c:pt>
                <c:pt idx="3">
                  <c:v>31.111203703703719</c:v>
                </c:pt>
                <c:pt idx="4">
                  <c:v>16.171703703703709</c:v>
                </c:pt>
                <c:pt idx="5">
                  <c:v>44.563703703703709</c:v>
                </c:pt>
                <c:pt idx="6">
                  <c:v>20.755903703703719</c:v>
                </c:pt>
                <c:pt idx="7">
                  <c:v>5.5991037037037179</c:v>
                </c:pt>
                <c:pt idx="8">
                  <c:v>7.1283037037037209</c:v>
                </c:pt>
                <c:pt idx="9">
                  <c:v>14.230903703703721</c:v>
                </c:pt>
                <c:pt idx="10">
                  <c:v>-6.2682962962962847</c:v>
                </c:pt>
                <c:pt idx="11">
                  <c:v>8.270403703703721</c:v>
                </c:pt>
                <c:pt idx="12">
                  <c:v>-3.7364962962962811</c:v>
                </c:pt>
                <c:pt idx="13">
                  <c:v>-5.3017962962962866</c:v>
                </c:pt>
                <c:pt idx="14">
                  <c:v>-16.084696296296269</c:v>
                </c:pt>
                <c:pt idx="15">
                  <c:v>21.41420370370372</c:v>
                </c:pt>
                <c:pt idx="16">
                  <c:v>-9.2899962962962999</c:v>
                </c:pt>
                <c:pt idx="17">
                  <c:v>-8.6555962962962898</c:v>
                </c:pt>
                <c:pt idx="18">
                  <c:v>-2.5605962962962958</c:v>
                </c:pt>
                <c:pt idx="19">
                  <c:v>15.958103703703729</c:v>
                </c:pt>
                <c:pt idx="20">
                  <c:v>17.013003703703731</c:v>
                </c:pt>
                <c:pt idx="21">
                  <c:v>1.7833037037037229</c:v>
                </c:pt>
                <c:pt idx="22">
                  <c:v>9.8961037037037158</c:v>
                </c:pt>
                <c:pt idx="23">
                  <c:v>27.313003703703711</c:v>
                </c:pt>
                <c:pt idx="24">
                  <c:v>20.506603703703721</c:v>
                </c:pt>
                <c:pt idx="25">
                  <c:v>19.52350370370371</c:v>
                </c:pt>
                <c:pt idx="26">
                  <c:v>-2.3780962962962922</c:v>
                </c:pt>
                <c:pt idx="27">
                  <c:v>15.848703703703711</c:v>
                </c:pt>
                <c:pt idx="28">
                  <c:v>4.1033037037037161</c:v>
                </c:pt>
                <c:pt idx="29">
                  <c:v>6.5696037037037103</c:v>
                </c:pt>
                <c:pt idx="30">
                  <c:v>8.3746037037037127</c:v>
                </c:pt>
                <c:pt idx="31">
                  <c:v>13.99050370370372</c:v>
                </c:pt>
                <c:pt idx="32">
                  <c:v>11.716603703703729</c:v>
                </c:pt>
                <c:pt idx="33">
                  <c:v>18.791803703703721</c:v>
                </c:pt>
                <c:pt idx="34">
                  <c:v>23.174103703703711</c:v>
                </c:pt>
                <c:pt idx="35">
                  <c:v>16.136203703703728</c:v>
                </c:pt>
                <c:pt idx="36">
                  <c:v>-10.57949629629627</c:v>
                </c:pt>
                <c:pt idx="37">
                  <c:v>6.159803703703715</c:v>
                </c:pt>
                <c:pt idx="38">
                  <c:v>6.9508037037037118</c:v>
                </c:pt>
                <c:pt idx="39">
                  <c:v>18.74040370370372</c:v>
                </c:pt>
                <c:pt idx="40">
                  <c:v>2.367103703703719</c:v>
                </c:pt>
                <c:pt idx="41">
                  <c:v>1.269703703703726</c:v>
                </c:pt>
                <c:pt idx="42">
                  <c:v>-27.736896296296301</c:v>
                </c:pt>
                <c:pt idx="43">
                  <c:v>-18.204196296296288</c:v>
                </c:pt>
                <c:pt idx="44">
                  <c:v>14.250403703703711</c:v>
                </c:pt>
                <c:pt idx="45">
                  <c:v>-0.29929629629629101</c:v>
                </c:pt>
                <c:pt idx="46">
                  <c:v>-33.863296296296021</c:v>
                </c:pt>
                <c:pt idx="47">
                  <c:v>-23.64059629629628</c:v>
                </c:pt>
                <c:pt idx="48">
                  <c:v>-19.687596296296281</c:v>
                </c:pt>
                <c:pt idx="49">
                  <c:v>-0.34259629629627802</c:v>
                </c:pt>
                <c:pt idx="50">
                  <c:v>-6.4593962962962896</c:v>
                </c:pt>
                <c:pt idx="51">
                  <c:v>-4.9890962962962817</c:v>
                </c:pt>
                <c:pt idx="52">
                  <c:v>-29.80679629629628</c:v>
                </c:pt>
                <c:pt idx="53">
                  <c:v>-41.734396296296303</c:v>
                </c:pt>
                <c:pt idx="54">
                  <c:v>-56.410196296296142</c:v>
                </c:pt>
                <c:pt idx="55">
                  <c:v>-6.4620962962962736</c:v>
                </c:pt>
                <c:pt idx="56">
                  <c:v>-14.324796296296279</c:v>
                </c:pt>
                <c:pt idx="57">
                  <c:v>-9.4972962962962697</c:v>
                </c:pt>
                <c:pt idx="58">
                  <c:v>18.597303703703719</c:v>
                </c:pt>
                <c:pt idx="59">
                  <c:v>16.34210370370371</c:v>
                </c:pt>
                <c:pt idx="60">
                  <c:v>-21.252996296296288</c:v>
                </c:pt>
                <c:pt idx="61">
                  <c:v>8.4684037037037285</c:v>
                </c:pt>
                <c:pt idx="62">
                  <c:v>-13.7351962962963</c:v>
                </c:pt>
                <c:pt idx="63">
                  <c:v>-6.4166962962962941</c:v>
                </c:pt>
                <c:pt idx="64">
                  <c:v>25.596303703703711</c:v>
                </c:pt>
                <c:pt idx="65">
                  <c:v>-7.8038962962962666</c:v>
                </c:pt>
                <c:pt idx="66">
                  <c:v>-17.35889629629628</c:v>
                </c:pt>
                <c:pt idx="67">
                  <c:v>-23.777096296296289</c:v>
                </c:pt>
                <c:pt idx="68">
                  <c:v>-5.8522962962962746</c:v>
                </c:pt>
                <c:pt idx="69">
                  <c:v>14.500103703703729</c:v>
                </c:pt>
                <c:pt idx="70">
                  <c:v>-15.0065962962963</c:v>
                </c:pt>
                <c:pt idx="71">
                  <c:v>-10.62699629629628</c:v>
                </c:pt>
                <c:pt idx="72">
                  <c:v>-40.54029629629602</c:v>
                </c:pt>
                <c:pt idx="73">
                  <c:v>21.354203703703721</c:v>
                </c:pt>
                <c:pt idx="74">
                  <c:v>4.0269037037037103</c:v>
                </c:pt>
                <c:pt idx="75">
                  <c:v>-10.0467962962963</c:v>
                </c:pt>
                <c:pt idx="76">
                  <c:v>-25.17159629629629</c:v>
                </c:pt>
                <c:pt idx="77">
                  <c:v>12.235803703703709</c:v>
                </c:pt>
                <c:pt idx="78">
                  <c:v>19.802203703703729</c:v>
                </c:pt>
                <c:pt idx="79">
                  <c:v>-11.7272962962963</c:v>
                </c:pt>
                <c:pt idx="80">
                  <c:v>2.2715037037037291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86772480"/>
        <c:axId val="186774272"/>
      </c:barChart>
      <c:lineChart>
        <c:grouping val="standard"/>
        <c:varyColors val="0"/>
        <c:ser>
          <c:idx val="1"/>
          <c:order val="1"/>
          <c:tx>
            <c:strRef>
              <c:f>JJA!$I$1</c:f>
              <c:strCache>
                <c:ptCount val="1"/>
                <c:pt idx="0">
                  <c:v>Trend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JJA!$A$2:$A$82</c:f>
              <c:numCache>
                <c:formatCode>General</c:formatCode>
                <c:ptCount val="81"/>
                <c:pt idx="0">
                  <c:v>1930</c:v>
                </c:pt>
                <c:pt idx="1">
                  <c:v>1931</c:v>
                </c:pt>
                <c:pt idx="2">
                  <c:v>1932</c:v>
                </c:pt>
                <c:pt idx="3">
                  <c:v>1933</c:v>
                </c:pt>
                <c:pt idx="4">
                  <c:v>1934</c:v>
                </c:pt>
                <c:pt idx="5">
                  <c:v>1935</c:v>
                </c:pt>
                <c:pt idx="6">
                  <c:v>1936</c:v>
                </c:pt>
                <c:pt idx="7">
                  <c:v>1937</c:v>
                </c:pt>
                <c:pt idx="8">
                  <c:v>1938</c:v>
                </c:pt>
                <c:pt idx="9">
                  <c:v>1939</c:v>
                </c:pt>
                <c:pt idx="10">
                  <c:v>1940</c:v>
                </c:pt>
                <c:pt idx="11">
                  <c:v>1941</c:v>
                </c:pt>
                <c:pt idx="12">
                  <c:v>1942</c:v>
                </c:pt>
                <c:pt idx="13">
                  <c:v>1943</c:v>
                </c:pt>
                <c:pt idx="14">
                  <c:v>1944</c:v>
                </c:pt>
                <c:pt idx="15">
                  <c:v>1945</c:v>
                </c:pt>
                <c:pt idx="16">
                  <c:v>1946</c:v>
                </c:pt>
                <c:pt idx="17">
                  <c:v>1947</c:v>
                </c:pt>
                <c:pt idx="18">
                  <c:v>1948</c:v>
                </c:pt>
                <c:pt idx="19">
                  <c:v>1949</c:v>
                </c:pt>
                <c:pt idx="20">
                  <c:v>1950</c:v>
                </c:pt>
                <c:pt idx="21">
                  <c:v>1951</c:v>
                </c:pt>
                <c:pt idx="22">
                  <c:v>1952</c:v>
                </c:pt>
                <c:pt idx="23">
                  <c:v>1953</c:v>
                </c:pt>
                <c:pt idx="24">
                  <c:v>1954</c:v>
                </c:pt>
                <c:pt idx="25">
                  <c:v>1955</c:v>
                </c:pt>
                <c:pt idx="26">
                  <c:v>1956</c:v>
                </c:pt>
                <c:pt idx="27">
                  <c:v>1957</c:v>
                </c:pt>
                <c:pt idx="28">
                  <c:v>1958</c:v>
                </c:pt>
                <c:pt idx="29">
                  <c:v>1959</c:v>
                </c:pt>
                <c:pt idx="30">
                  <c:v>1960</c:v>
                </c:pt>
                <c:pt idx="31">
                  <c:v>1961</c:v>
                </c:pt>
                <c:pt idx="32">
                  <c:v>1962</c:v>
                </c:pt>
                <c:pt idx="33">
                  <c:v>1963</c:v>
                </c:pt>
                <c:pt idx="34">
                  <c:v>1964</c:v>
                </c:pt>
                <c:pt idx="35">
                  <c:v>1965</c:v>
                </c:pt>
                <c:pt idx="36">
                  <c:v>1966</c:v>
                </c:pt>
                <c:pt idx="37">
                  <c:v>1967</c:v>
                </c:pt>
                <c:pt idx="38">
                  <c:v>1968</c:v>
                </c:pt>
                <c:pt idx="39">
                  <c:v>1969</c:v>
                </c:pt>
                <c:pt idx="40">
                  <c:v>1970</c:v>
                </c:pt>
                <c:pt idx="41">
                  <c:v>1971</c:v>
                </c:pt>
                <c:pt idx="42">
                  <c:v>1972</c:v>
                </c:pt>
                <c:pt idx="43">
                  <c:v>1973</c:v>
                </c:pt>
                <c:pt idx="44">
                  <c:v>1974</c:v>
                </c:pt>
                <c:pt idx="45">
                  <c:v>1975</c:v>
                </c:pt>
                <c:pt idx="46">
                  <c:v>1976</c:v>
                </c:pt>
                <c:pt idx="47">
                  <c:v>1977</c:v>
                </c:pt>
                <c:pt idx="48">
                  <c:v>1978</c:v>
                </c:pt>
                <c:pt idx="49">
                  <c:v>1979</c:v>
                </c:pt>
                <c:pt idx="50">
                  <c:v>1980</c:v>
                </c:pt>
                <c:pt idx="51">
                  <c:v>1981</c:v>
                </c:pt>
                <c:pt idx="52">
                  <c:v>1982</c:v>
                </c:pt>
                <c:pt idx="53">
                  <c:v>1983</c:v>
                </c:pt>
                <c:pt idx="54">
                  <c:v>1984</c:v>
                </c:pt>
                <c:pt idx="55">
                  <c:v>1985</c:v>
                </c:pt>
                <c:pt idx="56">
                  <c:v>1986</c:v>
                </c:pt>
                <c:pt idx="57">
                  <c:v>1987</c:v>
                </c:pt>
                <c:pt idx="58">
                  <c:v>1988</c:v>
                </c:pt>
                <c:pt idx="59">
                  <c:v>1989</c:v>
                </c:pt>
                <c:pt idx="60">
                  <c:v>1990</c:v>
                </c:pt>
                <c:pt idx="61">
                  <c:v>1991</c:v>
                </c:pt>
                <c:pt idx="62">
                  <c:v>1992</c:v>
                </c:pt>
                <c:pt idx="63">
                  <c:v>1993</c:v>
                </c:pt>
                <c:pt idx="64">
                  <c:v>1994</c:v>
                </c:pt>
                <c:pt idx="65">
                  <c:v>1995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</c:numCache>
            </c:numRef>
          </c:cat>
          <c:val>
            <c:numRef>
              <c:f>JJA!$I$2:$I$82</c:f>
              <c:numCache>
                <c:formatCode>General</c:formatCode>
                <c:ptCount val="81"/>
                <c:pt idx="0">
                  <c:v>3.6777233175887711</c:v>
                </c:pt>
                <c:pt idx="1">
                  <c:v>3.6388165300507751</c:v>
                </c:pt>
                <c:pt idx="2">
                  <c:v>3.594674621222794</c:v>
                </c:pt>
                <c:pt idx="3">
                  <c:v>3.5458921057717698</c:v>
                </c:pt>
                <c:pt idx="4">
                  <c:v>3.485150882499795</c:v>
                </c:pt>
                <c:pt idx="5">
                  <c:v>3.4105976607207822</c:v>
                </c:pt>
                <c:pt idx="6">
                  <c:v>3.333255684907777</c:v>
                </c:pt>
                <c:pt idx="7">
                  <c:v>3.264417671915794</c:v>
                </c:pt>
                <c:pt idx="8">
                  <c:v>3.207452423438776</c:v>
                </c:pt>
                <c:pt idx="9">
                  <c:v>3.1595837946557879</c:v>
                </c:pt>
                <c:pt idx="10">
                  <c:v>3.1152114513537872</c:v>
                </c:pt>
                <c:pt idx="11">
                  <c:v>3.0705172061527719</c:v>
                </c:pt>
                <c:pt idx="12">
                  <c:v>3.0247258169887909</c:v>
                </c:pt>
                <c:pt idx="13">
                  <c:v>2.978390676571792</c:v>
                </c:pt>
                <c:pt idx="14">
                  <c:v>2.9337466053127912</c:v>
                </c:pt>
                <c:pt idx="15">
                  <c:v>2.8906976054177851</c:v>
                </c:pt>
                <c:pt idx="16">
                  <c:v>2.844102493947787</c:v>
                </c:pt>
                <c:pt idx="17">
                  <c:v>2.793816633188777</c:v>
                </c:pt>
                <c:pt idx="18">
                  <c:v>2.7474002984877748</c:v>
                </c:pt>
                <c:pt idx="19">
                  <c:v>2.713188226878771</c:v>
                </c:pt>
                <c:pt idx="20">
                  <c:v>2.6957514502027782</c:v>
                </c:pt>
                <c:pt idx="21">
                  <c:v>2.6932992783807772</c:v>
                </c:pt>
                <c:pt idx="22">
                  <c:v>2.7003466307617709</c:v>
                </c:pt>
                <c:pt idx="23">
                  <c:v>2.711306255510777</c:v>
                </c:pt>
                <c:pt idx="24">
                  <c:v>2.7223834182857729</c:v>
                </c:pt>
                <c:pt idx="25">
                  <c:v>2.7321592919837769</c:v>
                </c:pt>
                <c:pt idx="26">
                  <c:v>2.7435895652907898</c:v>
                </c:pt>
                <c:pt idx="27">
                  <c:v>2.7613661550497852</c:v>
                </c:pt>
                <c:pt idx="28">
                  <c:v>2.7872882229657701</c:v>
                </c:pt>
                <c:pt idx="29">
                  <c:v>2.823357999556777</c:v>
                </c:pt>
                <c:pt idx="30">
                  <c:v>2.8735256838377841</c:v>
                </c:pt>
                <c:pt idx="31">
                  <c:v>2.9397199622217731</c:v>
                </c:pt>
                <c:pt idx="32">
                  <c:v>3.0174891339067931</c:v>
                </c:pt>
                <c:pt idx="33">
                  <c:v>3.0948731387207711</c:v>
                </c:pt>
                <c:pt idx="34">
                  <c:v>3.1453254555667911</c:v>
                </c:pt>
                <c:pt idx="35">
                  <c:v>3.1426451397347561</c:v>
                </c:pt>
                <c:pt idx="36">
                  <c:v>3.08879935054577</c:v>
                </c:pt>
                <c:pt idx="37">
                  <c:v>2.9997345312387722</c:v>
                </c:pt>
                <c:pt idx="38">
                  <c:v>2.8830611781067721</c:v>
                </c:pt>
                <c:pt idx="39">
                  <c:v>2.737904575374785</c:v>
                </c:pt>
                <c:pt idx="40">
                  <c:v>2.565730883097785</c:v>
                </c:pt>
                <c:pt idx="41">
                  <c:v>2.3771636231377902</c:v>
                </c:pt>
                <c:pt idx="42">
                  <c:v>2.1844516018607858</c:v>
                </c:pt>
                <c:pt idx="43">
                  <c:v>1.9943163482997761</c:v>
                </c:pt>
                <c:pt idx="44">
                  <c:v>1.8040517230227811</c:v>
                </c:pt>
                <c:pt idx="45">
                  <c:v>1.60416842708679</c:v>
                </c:pt>
                <c:pt idx="46">
                  <c:v>1.3900223163507801</c:v>
                </c:pt>
                <c:pt idx="47">
                  <c:v>1.1640715987747681</c:v>
                </c:pt>
                <c:pt idx="48">
                  <c:v>0.93254815104279498</c:v>
                </c:pt>
                <c:pt idx="49">
                  <c:v>0.70052793013877601</c:v>
                </c:pt>
                <c:pt idx="50">
                  <c:v>0.47104052809578401</c:v>
                </c:pt>
                <c:pt idx="51">
                  <c:v>0.25361961828079399</c:v>
                </c:pt>
                <c:pt idx="52">
                  <c:v>4.9624776954772201E-2</c:v>
                </c:pt>
                <c:pt idx="53">
                  <c:v>-0.16772542815923</c:v>
                </c:pt>
                <c:pt idx="54">
                  <c:v>-0.42079942795220399</c:v>
                </c:pt>
                <c:pt idx="55">
                  <c:v>-0.69997357544420402</c:v>
                </c:pt>
                <c:pt idx="56">
                  <c:v>-0.99322393649922003</c:v>
                </c:pt>
                <c:pt idx="57">
                  <c:v>-1.2956574347632279</c:v>
                </c:pt>
                <c:pt idx="58">
                  <c:v>-1.5975249811262131</c:v>
                </c:pt>
                <c:pt idx="59">
                  <c:v>-1.8887243804432221</c:v>
                </c:pt>
                <c:pt idx="60">
                  <c:v>-2.16024346482223</c:v>
                </c:pt>
                <c:pt idx="61">
                  <c:v>-2.4090203687002258</c:v>
                </c:pt>
                <c:pt idx="62">
                  <c:v>-2.6687158965432052</c:v>
                </c:pt>
                <c:pt idx="63">
                  <c:v>-2.9902128924552192</c:v>
                </c:pt>
                <c:pt idx="64">
                  <c:v>-3.3791533804412102</c:v>
                </c:pt>
                <c:pt idx="65">
                  <c:v>-3.8154020340651891</c:v>
                </c:pt>
                <c:pt idx="66">
                  <c:v>-4.2823759083472046</c:v>
                </c:pt>
                <c:pt idx="67">
                  <c:v>-4.761546072091221</c:v>
                </c:pt>
                <c:pt idx="68">
                  <c:v>-5.241128588192228</c:v>
                </c:pt>
                <c:pt idx="69">
                  <c:v>-5.7201976943762238</c:v>
                </c:pt>
                <c:pt idx="70">
                  <c:v>-6.1988318190642246</c:v>
                </c:pt>
                <c:pt idx="71">
                  <c:v>-6.6703186122442162</c:v>
                </c:pt>
                <c:pt idx="72">
                  <c:v>-7.1318354996682274</c:v>
                </c:pt>
                <c:pt idx="73">
                  <c:v>-7.5904812561941846</c:v>
                </c:pt>
                <c:pt idx="74">
                  <c:v>-8.0543000687962092</c:v>
                </c:pt>
                <c:pt idx="75">
                  <c:v>-8.5263801393612102</c:v>
                </c:pt>
                <c:pt idx="76">
                  <c:v>-9.0005237170802275</c:v>
                </c:pt>
                <c:pt idx="77">
                  <c:v>-9.4665165343542093</c:v>
                </c:pt>
                <c:pt idx="78">
                  <c:v>-9.9207210573122211</c:v>
                </c:pt>
                <c:pt idx="79">
                  <c:v>-10.36462981433422</c:v>
                </c:pt>
                <c:pt idx="80">
                  <c:v>-10.79846166762923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772480"/>
        <c:axId val="186774272"/>
      </c:lineChart>
      <c:catAx>
        <c:axId val="186772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774272"/>
        <c:crosses val="autoZero"/>
        <c:auto val="1"/>
        <c:lblAlgn val="ctr"/>
        <c:lblOffset val="100"/>
        <c:noMultiLvlLbl val="0"/>
      </c:catAx>
      <c:valAx>
        <c:axId val="186774272"/>
        <c:scaling>
          <c:orientation val="minMax"/>
          <c:max val="50"/>
          <c:min val="-6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7724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8621935078597E-2"/>
          <c:y val="6.9764040688943693E-2"/>
          <c:w val="0.93729851717253299"/>
          <c:h val="0.89777664607844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JJA!$H$1</c:f>
              <c:strCache>
                <c:ptCount val="1"/>
                <c:pt idx="0">
                  <c:v>JJA</c:v>
                </c:pt>
              </c:strCache>
            </c:strRef>
          </c:tx>
          <c:spPr>
            <a:pattFill prst="pct5">
              <a:fgClr>
                <a:srgbClr val="9D530A"/>
              </a:fgClr>
              <a:bgClr>
                <a:schemeClr val="accent3">
                  <a:lumMod val="50000"/>
                </a:schemeClr>
              </a:bgClr>
            </a:pattFill>
          </c:spPr>
          <c:invertIfNegative val="1"/>
          <c:val>
            <c:numRef>
              <c:f>JJA!$H$2:$H$82</c:f>
              <c:numCache>
                <c:formatCode>General</c:formatCode>
                <c:ptCount val="81"/>
                <c:pt idx="0">
                  <c:v>-3.143796296296272</c:v>
                </c:pt>
                <c:pt idx="1">
                  <c:v>4.0799037037037102</c:v>
                </c:pt>
                <c:pt idx="2">
                  <c:v>-26.18339629629628</c:v>
                </c:pt>
                <c:pt idx="3">
                  <c:v>31.111203703703719</c:v>
                </c:pt>
                <c:pt idx="4">
                  <c:v>16.171703703703709</c:v>
                </c:pt>
                <c:pt idx="5">
                  <c:v>44.563703703703709</c:v>
                </c:pt>
                <c:pt idx="6">
                  <c:v>20.755903703703719</c:v>
                </c:pt>
                <c:pt idx="7">
                  <c:v>5.5991037037037179</c:v>
                </c:pt>
                <c:pt idx="8">
                  <c:v>7.1283037037037209</c:v>
                </c:pt>
                <c:pt idx="9">
                  <c:v>14.230903703703721</c:v>
                </c:pt>
                <c:pt idx="10">
                  <c:v>-6.2682962962962847</c:v>
                </c:pt>
                <c:pt idx="11">
                  <c:v>8.270403703703721</c:v>
                </c:pt>
                <c:pt idx="12">
                  <c:v>-3.7364962962962811</c:v>
                </c:pt>
                <c:pt idx="13">
                  <c:v>-5.3017962962962866</c:v>
                </c:pt>
                <c:pt idx="14">
                  <c:v>-16.084696296296269</c:v>
                </c:pt>
                <c:pt idx="15">
                  <c:v>21.41420370370372</c:v>
                </c:pt>
                <c:pt idx="16">
                  <c:v>-9.2899962962962999</c:v>
                </c:pt>
                <c:pt idx="17">
                  <c:v>-8.6555962962962898</c:v>
                </c:pt>
                <c:pt idx="18">
                  <c:v>-2.5605962962962958</c:v>
                </c:pt>
                <c:pt idx="19">
                  <c:v>15.958103703703729</c:v>
                </c:pt>
                <c:pt idx="20">
                  <c:v>17.013003703703731</c:v>
                </c:pt>
                <c:pt idx="21">
                  <c:v>1.7833037037037229</c:v>
                </c:pt>
                <c:pt idx="22">
                  <c:v>9.8961037037037158</c:v>
                </c:pt>
                <c:pt idx="23">
                  <c:v>27.313003703703711</c:v>
                </c:pt>
                <c:pt idx="24">
                  <c:v>20.506603703703721</c:v>
                </c:pt>
                <c:pt idx="25">
                  <c:v>19.52350370370371</c:v>
                </c:pt>
                <c:pt idx="26">
                  <c:v>-2.3780962962962922</c:v>
                </c:pt>
                <c:pt idx="27">
                  <c:v>15.848703703703711</c:v>
                </c:pt>
                <c:pt idx="28">
                  <c:v>4.1033037037037161</c:v>
                </c:pt>
                <c:pt idx="29">
                  <c:v>6.5696037037037103</c:v>
                </c:pt>
                <c:pt idx="30">
                  <c:v>8.3746037037037127</c:v>
                </c:pt>
                <c:pt idx="31">
                  <c:v>13.99050370370372</c:v>
                </c:pt>
                <c:pt idx="32">
                  <c:v>11.716603703703729</c:v>
                </c:pt>
                <c:pt idx="33">
                  <c:v>18.791803703703721</c:v>
                </c:pt>
                <c:pt idx="34">
                  <c:v>23.174103703703711</c:v>
                </c:pt>
                <c:pt idx="35">
                  <c:v>16.136203703703728</c:v>
                </c:pt>
                <c:pt idx="36">
                  <c:v>-10.57949629629627</c:v>
                </c:pt>
                <c:pt idx="37">
                  <c:v>6.159803703703715</c:v>
                </c:pt>
                <c:pt idx="38">
                  <c:v>6.9508037037037118</c:v>
                </c:pt>
                <c:pt idx="39">
                  <c:v>18.74040370370372</c:v>
                </c:pt>
                <c:pt idx="40">
                  <c:v>2.367103703703719</c:v>
                </c:pt>
                <c:pt idx="41">
                  <c:v>1.269703703703726</c:v>
                </c:pt>
                <c:pt idx="42">
                  <c:v>-27.736896296296301</c:v>
                </c:pt>
                <c:pt idx="43">
                  <c:v>-18.204196296296288</c:v>
                </c:pt>
                <c:pt idx="44">
                  <c:v>14.250403703703711</c:v>
                </c:pt>
                <c:pt idx="45">
                  <c:v>-0.29929629629629101</c:v>
                </c:pt>
                <c:pt idx="46">
                  <c:v>-33.863296296296006</c:v>
                </c:pt>
                <c:pt idx="47">
                  <c:v>-23.64059629629628</c:v>
                </c:pt>
                <c:pt idx="48">
                  <c:v>-19.687596296296281</c:v>
                </c:pt>
                <c:pt idx="49">
                  <c:v>-0.34259629629627802</c:v>
                </c:pt>
                <c:pt idx="50">
                  <c:v>-6.4593962962962896</c:v>
                </c:pt>
                <c:pt idx="51">
                  <c:v>-4.9890962962962817</c:v>
                </c:pt>
                <c:pt idx="52">
                  <c:v>-29.80679629629628</c:v>
                </c:pt>
                <c:pt idx="53">
                  <c:v>-41.734396296296303</c:v>
                </c:pt>
                <c:pt idx="54">
                  <c:v>-56.410196296296142</c:v>
                </c:pt>
                <c:pt idx="55">
                  <c:v>-6.4620962962962736</c:v>
                </c:pt>
                <c:pt idx="56">
                  <c:v>-14.324796296296279</c:v>
                </c:pt>
                <c:pt idx="57">
                  <c:v>-9.4972962962962697</c:v>
                </c:pt>
                <c:pt idx="58">
                  <c:v>18.597303703703719</c:v>
                </c:pt>
                <c:pt idx="59">
                  <c:v>16.34210370370371</c:v>
                </c:pt>
                <c:pt idx="60">
                  <c:v>-21.252996296296288</c:v>
                </c:pt>
                <c:pt idx="61">
                  <c:v>8.4684037037037285</c:v>
                </c:pt>
                <c:pt idx="62">
                  <c:v>-13.7351962962963</c:v>
                </c:pt>
                <c:pt idx="63">
                  <c:v>-6.4166962962962941</c:v>
                </c:pt>
                <c:pt idx="64">
                  <c:v>25.596303703703711</c:v>
                </c:pt>
                <c:pt idx="65">
                  <c:v>-7.8038962962962666</c:v>
                </c:pt>
                <c:pt idx="66">
                  <c:v>-17.35889629629628</c:v>
                </c:pt>
                <c:pt idx="67">
                  <c:v>-23.777096296296289</c:v>
                </c:pt>
                <c:pt idx="68">
                  <c:v>-5.8522962962962746</c:v>
                </c:pt>
                <c:pt idx="69">
                  <c:v>14.500103703703729</c:v>
                </c:pt>
                <c:pt idx="70">
                  <c:v>-15.0065962962963</c:v>
                </c:pt>
                <c:pt idx="71">
                  <c:v>-10.62699629629628</c:v>
                </c:pt>
                <c:pt idx="72">
                  <c:v>-40.540296296296013</c:v>
                </c:pt>
                <c:pt idx="73">
                  <c:v>21.354203703703721</c:v>
                </c:pt>
                <c:pt idx="74">
                  <c:v>4.0269037037037103</c:v>
                </c:pt>
                <c:pt idx="75">
                  <c:v>-10.0467962962963</c:v>
                </c:pt>
                <c:pt idx="76">
                  <c:v>-25.17159629629629</c:v>
                </c:pt>
                <c:pt idx="77">
                  <c:v>12.235803703703709</c:v>
                </c:pt>
                <c:pt idx="78">
                  <c:v>19.802203703703729</c:v>
                </c:pt>
                <c:pt idx="79">
                  <c:v>-11.7272962962963</c:v>
                </c:pt>
                <c:pt idx="80">
                  <c:v>2.2715037037037291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86812672"/>
        <c:axId val="186818560"/>
      </c:barChart>
      <c:lineChart>
        <c:grouping val="standard"/>
        <c:varyColors val="0"/>
        <c:ser>
          <c:idx val="2"/>
          <c:order val="1"/>
          <c:tx>
            <c:strRef>
              <c:f>JJA!$J$1</c:f>
              <c:strCache>
                <c:ptCount val="1"/>
                <c:pt idx="0">
                  <c:v>Decadal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cat>
            <c:numRef>
              <c:f>JJA!$A$2:$A$82</c:f>
              <c:numCache>
                <c:formatCode>General</c:formatCode>
                <c:ptCount val="81"/>
                <c:pt idx="0">
                  <c:v>1930</c:v>
                </c:pt>
                <c:pt idx="1">
                  <c:v>1931</c:v>
                </c:pt>
                <c:pt idx="2">
                  <c:v>1932</c:v>
                </c:pt>
                <c:pt idx="3">
                  <c:v>1933</c:v>
                </c:pt>
                <c:pt idx="4">
                  <c:v>1934</c:v>
                </c:pt>
                <c:pt idx="5">
                  <c:v>1935</c:v>
                </c:pt>
                <c:pt idx="6">
                  <c:v>1936</c:v>
                </c:pt>
                <c:pt idx="7">
                  <c:v>1937</c:v>
                </c:pt>
                <c:pt idx="8">
                  <c:v>1938</c:v>
                </c:pt>
                <c:pt idx="9">
                  <c:v>1939</c:v>
                </c:pt>
                <c:pt idx="10">
                  <c:v>1940</c:v>
                </c:pt>
                <c:pt idx="11">
                  <c:v>1941</c:v>
                </c:pt>
                <c:pt idx="12">
                  <c:v>1942</c:v>
                </c:pt>
                <c:pt idx="13">
                  <c:v>1943</c:v>
                </c:pt>
                <c:pt idx="14">
                  <c:v>1944</c:v>
                </c:pt>
                <c:pt idx="15">
                  <c:v>1945</c:v>
                </c:pt>
                <c:pt idx="16">
                  <c:v>1946</c:v>
                </c:pt>
                <c:pt idx="17">
                  <c:v>1947</c:v>
                </c:pt>
                <c:pt idx="18">
                  <c:v>1948</c:v>
                </c:pt>
                <c:pt idx="19">
                  <c:v>1949</c:v>
                </c:pt>
                <c:pt idx="20">
                  <c:v>1950</c:v>
                </c:pt>
                <c:pt idx="21">
                  <c:v>1951</c:v>
                </c:pt>
                <c:pt idx="22">
                  <c:v>1952</c:v>
                </c:pt>
                <c:pt idx="23">
                  <c:v>1953</c:v>
                </c:pt>
                <c:pt idx="24">
                  <c:v>1954</c:v>
                </c:pt>
                <c:pt idx="25">
                  <c:v>1955</c:v>
                </c:pt>
                <c:pt idx="26">
                  <c:v>1956</c:v>
                </c:pt>
                <c:pt idx="27">
                  <c:v>1957</c:v>
                </c:pt>
                <c:pt idx="28">
                  <c:v>1958</c:v>
                </c:pt>
                <c:pt idx="29">
                  <c:v>1959</c:v>
                </c:pt>
                <c:pt idx="30">
                  <c:v>1960</c:v>
                </c:pt>
                <c:pt idx="31">
                  <c:v>1961</c:v>
                </c:pt>
                <c:pt idx="32">
                  <c:v>1962</c:v>
                </c:pt>
                <c:pt idx="33">
                  <c:v>1963</c:v>
                </c:pt>
                <c:pt idx="34">
                  <c:v>1964</c:v>
                </c:pt>
                <c:pt idx="35">
                  <c:v>1965</c:v>
                </c:pt>
                <c:pt idx="36">
                  <c:v>1966</c:v>
                </c:pt>
                <c:pt idx="37">
                  <c:v>1967</c:v>
                </c:pt>
                <c:pt idx="38">
                  <c:v>1968</c:v>
                </c:pt>
                <c:pt idx="39">
                  <c:v>1969</c:v>
                </c:pt>
                <c:pt idx="40">
                  <c:v>1970</c:v>
                </c:pt>
                <c:pt idx="41">
                  <c:v>1971</c:v>
                </c:pt>
                <c:pt idx="42">
                  <c:v>1972</c:v>
                </c:pt>
                <c:pt idx="43">
                  <c:v>1973</c:v>
                </c:pt>
                <c:pt idx="44">
                  <c:v>1974</c:v>
                </c:pt>
                <c:pt idx="45">
                  <c:v>1975</c:v>
                </c:pt>
                <c:pt idx="46">
                  <c:v>1976</c:v>
                </c:pt>
                <c:pt idx="47">
                  <c:v>1977</c:v>
                </c:pt>
                <c:pt idx="48">
                  <c:v>1978</c:v>
                </c:pt>
                <c:pt idx="49">
                  <c:v>1979</c:v>
                </c:pt>
                <c:pt idx="50">
                  <c:v>1980</c:v>
                </c:pt>
                <c:pt idx="51">
                  <c:v>1981</c:v>
                </c:pt>
                <c:pt idx="52">
                  <c:v>1982</c:v>
                </c:pt>
                <c:pt idx="53">
                  <c:v>1983</c:v>
                </c:pt>
                <c:pt idx="54">
                  <c:v>1984</c:v>
                </c:pt>
                <c:pt idx="55">
                  <c:v>1985</c:v>
                </c:pt>
                <c:pt idx="56">
                  <c:v>1986</c:v>
                </c:pt>
                <c:pt idx="57">
                  <c:v>1987</c:v>
                </c:pt>
                <c:pt idx="58">
                  <c:v>1988</c:v>
                </c:pt>
                <c:pt idx="59">
                  <c:v>1989</c:v>
                </c:pt>
                <c:pt idx="60">
                  <c:v>1990</c:v>
                </c:pt>
                <c:pt idx="61">
                  <c:v>1991</c:v>
                </c:pt>
                <c:pt idx="62">
                  <c:v>1992</c:v>
                </c:pt>
                <c:pt idx="63">
                  <c:v>1993</c:v>
                </c:pt>
                <c:pt idx="64">
                  <c:v>1994</c:v>
                </c:pt>
                <c:pt idx="65">
                  <c:v>1995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</c:numCache>
            </c:numRef>
          </c:cat>
          <c:val>
            <c:numRef>
              <c:f>JJA!$J$2:$J$82</c:f>
              <c:numCache>
                <c:formatCode>General</c:formatCode>
                <c:ptCount val="81"/>
                <c:pt idx="0">
                  <c:v>-5.6038989815763838</c:v>
                </c:pt>
                <c:pt idx="1">
                  <c:v>-3.8485888638993941</c:v>
                </c:pt>
                <c:pt idx="2">
                  <c:v>0.87519280549086698</c:v>
                </c:pt>
                <c:pt idx="3">
                  <c:v>7.1268014978530259</c:v>
                </c:pt>
                <c:pt idx="4">
                  <c:v>13.05404150346922</c:v>
                </c:pt>
                <c:pt idx="5">
                  <c:v>16.99673426201182</c:v>
                </c:pt>
                <c:pt idx="6">
                  <c:v>17.98082411979582</c:v>
                </c:pt>
                <c:pt idx="7">
                  <c:v>15.932294298162621</c:v>
                </c:pt>
                <c:pt idx="8">
                  <c:v>11.56778552790572</c:v>
                </c:pt>
                <c:pt idx="9">
                  <c:v>6.052945646840957</c:v>
                </c:pt>
                <c:pt idx="10">
                  <c:v>0.59376121885917299</c:v>
                </c:pt>
                <c:pt idx="11">
                  <c:v>-3.8839681522615641</c:v>
                </c:pt>
                <c:pt idx="12">
                  <c:v>-6.8819068437035806</c:v>
                </c:pt>
                <c:pt idx="13">
                  <c:v>-8.3024040653927091</c:v>
                </c:pt>
                <c:pt idx="14">
                  <c:v>-8.3090109006973645</c:v>
                </c:pt>
                <c:pt idx="15">
                  <c:v>-7.1607588812580136</c:v>
                </c:pt>
                <c:pt idx="16">
                  <c:v>-5.0960991654902328</c:v>
                </c:pt>
                <c:pt idx="17">
                  <c:v>-2.3048802834303541</c:v>
                </c:pt>
                <c:pt idx="18">
                  <c:v>1.022964518345407</c:v>
                </c:pt>
                <c:pt idx="19">
                  <c:v>4.6228123841991469</c:v>
                </c:pt>
                <c:pt idx="20">
                  <c:v>8.1146751634307215</c:v>
                </c:pt>
                <c:pt idx="21">
                  <c:v>11.03367105449782</c:v>
                </c:pt>
                <c:pt idx="22">
                  <c:v>12.93199042617761</c:v>
                </c:pt>
                <c:pt idx="23">
                  <c:v>13.519260373455721</c:v>
                </c:pt>
                <c:pt idx="24">
                  <c:v>12.786130188790519</c:v>
                </c:pt>
                <c:pt idx="25">
                  <c:v>11.051621859531121</c:v>
                </c:pt>
                <c:pt idx="26">
                  <c:v>8.8970960662364948</c:v>
                </c:pt>
                <c:pt idx="27">
                  <c:v>6.9966031665497459</c:v>
                </c:pt>
                <c:pt idx="28">
                  <c:v>5.90300949014813</c:v>
                </c:pt>
                <c:pt idx="29">
                  <c:v>5.8731035164651946</c:v>
                </c:pt>
                <c:pt idx="30">
                  <c:v>6.7997082415455168</c:v>
                </c:pt>
                <c:pt idx="31">
                  <c:v>8.2736073057037665</c:v>
                </c:pt>
                <c:pt idx="32">
                  <c:v>9.7444409605410183</c:v>
                </c:pt>
                <c:pt idx="33">
                  <c:v>10.71032979933802</c:v>
                </c:pt>
                <c:pt idx="34">
                  <c:v>10.85751248882092</c:v>
                </c:pt>
                <c:pt idx="35">
                  <c:v>10.099181156018821</c:v>
                </c:pt>
                <c:pt idx="36">
                  <c:v>8.5164248797606508</c:v>
                </c:pt>
                <c:pt idx="37">
                  <c:v>6.2565422649454856</c:v>
                </c:pt>
                <c:pt idx="38">
                  <c:v>3.4618616827545661</c:v>
                </c:pt>
                <c:pt idx="39">
                  <c:v>0.27034954829556801</c:v>
                </c:pt>
                <c:pt idx="40">
                  <c:v>-3.1311037541393429</c:v>
                </c:pt>
                <c:pt idx="41">
                  <c:v>-6.4627545307773646</c:v>
                </c:pt>
                <c:pt idx="42">
                  <c:v>-9.3726977472643593</c:v>
                </c:pt>
                <c:pt idx="43">
                  <c:v>-11.530721347127081</c:v>
                </c:pt>
                <c:pt idx="44">
                  <c:v>-12.75686062393198</c:v>
                </c:pt>
                <c:pt idx="45">
                  <c:v>-13.12883596371668</c:v>
                </c:pt>
                <c:pt idx="46">
                  <c:v>-13.020774042750491</c:v>
                </c:pt>
                <c:pt idx="47">
                  <c:v>-13.03943045217858</c:v>
                </c:pt>
                <c:pt idx="48">
                  <c:v>-13.842774016403681</c:v>
                </c:pt>
                <c:pt idx="49">
                  <c:v>-15.86829120567308</c:v>
                </c:pt>
                <c:pt idx="50">
                  <c:v>-19.064471177256781</c:v>
                </c:pt>
                <c:pt idx="51">
                  <c:v>-22.765410135648889</c:v>
                </c:pt>
                <c:pt idx="52">
                  <c:v>-25.820327323226689</c:v>
                </c:pt>
                <c:pt idx="53">
                  <c:v>-26.97649428970638</c:v>
                </c:pt>
                <c:pt idx="54">
                  <c:v>-25.372345974929079</c:v>
                </c:pt>
                <c:pt idx="55">
                  <c:v>-20.917307994463989</c:v>
                </c:pt>
                <c:pt idx="56">
                  <c:v>-14.374727873965981</c:v>
                </c:pt>
                <c:pt idx="57">
                  <c:v>-7.1065681546944433</c:v>
                </c:pt>
                <c:pt idx="58">
                  <c:v>-0.60064467153098999</c:v>
                </c:pt>
                <c:pt idx="59">
                  <c:v>4.00686529066353</c:v>
                </c:pt>
                <c:pt idx="60">
                  <c:v>6.2214219407469846</c:v>
                </c:pt>
                <c:pt idx="61">
                  <c:v>6.2105042851138164</c:v>
                </c:pt>
                <c:pt idx="62">
                  <c:v>4.6038424562419547</c:v>
                </c:pt>
                <c:pt idx="63">
                  <c:v>2.204099775846426</c:v>
                </c:pt>
                <c:pt idx="64">
                  <c:v>-0.26342128619065203</c:v>
                </c:pt>
                <c:pt idx="65">
                  <c:v>-2.295172073973164</c:v>
                </c:pt>
                <c:pt idx="66">
                  <c:v>-3.6473743155334728</c:v>
                </c:pt>
                <c:pt idx="67">
                  <c:v>-4.2986108177153746</c:v>
                </c:pt>
                <c:pt idx="68">
                  <c:v>-4.3674911961584346</c:v>
                </c:pt>
                <c:pt idx="69">
                  <c:v>-4.0121822234351354</c:v>
                </c:pt>
                <c:pt idx="70">
                  <c:v>-3.344821142808164</c:v>
                </c:pt>
                <c:pt idx="71">
                  <c:v>-2.393722526812903</c:v>
                </c:pt>
                <c:pt idx="72">
                  <c:v>-1.123421225530953</c:v>
                </c:pt>
                <c:pt idx="73">
                  <c:v>0.50996491589531601</c:v>
                </c:pt>
                <c:pt idx="74">
                  <c:v>2.5037480524442759</c:v>
                </c:pt>
                <c:pt idx="75">
                  <c:v>4.7761544623040262</c:v>
                </c:pt>
                <c:pt idx="76">
                  <c:v>7.159646091079888</c:v>
                </c:pt>
                <c:pt idx="77">
                  <c:v>9.4179109410648483</c:v>
                </c:pt>
                <c:pt idx="78">
                  <c:v>11.28495227042982</c:v>
                </c:pt>
                <c:pt idx="79">
                  <c:v>12.51826955017162</c:v>
                </c:pt>
                <c:pt idx="80">
                  <c:v>12.949616777310119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812672"/>
        <c:axId val="186818560"/>
      </c:lineChart>
      <c:catAx>
        <c:axId val="186812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818560"/>
        <c:crosses val="autoZero"/>
        <c:auto val="1"/>
        <c:lblAlgn val="ctr"/>
        <c:lblOffset val="100"/>
        <c:noMultiLvlLbl val="0"/>
      </c:catAx>
      <c:valAx>
        <c:axId val="186818560"/>
        <c:scaling>
          <c:orientation val="minMax"/>
          <c:max val="50"/>
          <c:min val="-6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6812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88621935078597E-2"/>
          <c:y val="5.8708208737589397E-2"/>
          <c:w val="0.93729851717253299"/>
          <c:h val="0.908832478029798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JJA!$H$1</c:f>
              <c:strCache>
                <c:ptCount val="1"/>
                <c:pt idx="0">
                  <c:v>JJA</c:v>
                </c:pt>
              </c:strCache>
            </c:strRef>
          </c:tx>
          <c:spPr>
            <a:pattFill prst="pct5">
              <a:fgClr>
                <a:srgbClr val="9D530A"/>
              </a:fgClr>
              <a:bgClr>
                <a:schemeClr val="accent3">
                  <a:lumMod val="50000"/>
                </a:schemeClr>
              </a:bgClr>
            </a:pattFill>
          </c:spPr>
          <c:invertIfNegative val="1"/>
          <c:val>
            <c:numRef>
              <c:f>JJA!$H$2:$H$82</c:f>
              <c:numCache>
                <c:formatCode>General</c:formatCode>
                <c:ptCount val="81"/>
                <c:pt idx="0">
                  <c:v>-3.143796296296272</c:v>
                </c:pt>
                <c:pt idx="1">
                  <c:v>4.0799037037037102</c:v>
                </c:pt>
                <c:pt idx="2">
                  <c:v>-26.18339629629628</c:v>
                </c:pt>
                <c:pt idx="3">
                  <c:v>31.111203703703719</c:v>
                </c:pt>
                <c:pt idx="4">
                  <c:v>16.171703703703709</c:v>
                </c:pt>
                <c:pt idx="5">
                  <c:v>44.563703703703709</c:v>
                </c:pt>
                <c:pt idx="6">
                  <c:v>20.755903703703719</c:v>
                </c:pt>
                <c:pt idx="7">
                  <c:v>5.5991037037037179</c:v>
                </c:pt>
                <c:pt idx="8">
                  <c:v>7.1283037037037209</c:v>
                </c:pt>
                <c:pt idx="9">
                  <c:v>14.230903703703721</c:v>
                </c:pt>
                <c:pt idx="10">
                  <c:v>-6.2682962962962847</c:v>
                </c:pt>
                <c:pt idx="11">
                  <c:v>8.270403703703721</c:v>
                </c:pt>
                <c:pt idx="12">
                  <c:v>-3.7364962962962811</c:v>
                </c:pt>
                <c:pt idx="13">
                  <c:v>-5.3017962962962866</c:v>
                </c:pt>
                <c:pt idx="14">
                  <c:v>-16.084696296296269</c:v>
                </c:pt>
                <c:pt idx="15">
                  <c:v>21.41420370370372</c:v>
                </c:pt>
                <c:pt idx="16">
                  <c:v>-9.2899962962962999</c:v>
                </c:pt>
                <c:pt idx="17">
                  <c:v>-8.6555962962962898</c:v>
                </c:pt>
                <c:pt idx="18">
                  <c:v>-2.5605962962962958</c:v>
                </c:pt>
                <c:pt idx="19">
                  <c:v>15.958103703703729</c:v>
                </c:pt>
                <c:pt idx="20">
                  <c:v>17.013003703703731</c:v>
                </c:pt>
                <c:pt idx="21">
                  <c:v>1.7833037037037229</c:v>
                </c:pt>
                <c:pt idx="22">
                  <c:v>9.8961037037037158</c:v>
                </c:pt>
                <c:pt idx="23">
                  <c:v>27.313003703703711</c:v>
                </c:pt>
                <c:pt idx="24">
                  <c:v>20.506603703703721</c:v>
                </c:pt>
                <c:pt idx="25">
                  <c:v>19.52350370370371</c:v>
                </c:pt>
                <c:pt idx="26">
                  <c:v>-2.3780962962962922</c:v>
                </c:pt>
                <c:pt idx="27">
                  <c:v>15.848703703703711</c:v>
                </c:pt>
                <c:pt idx="28">
                  <c:v>4.1033037037037161</c:v>
                </c:pt>
                <c:pt idx="29">
                  <c:v>6.5696037037037103</c:v>
                </c:pt>
                <c:pt idx="30">
                  <c:v>8.3746037037037127</c:v>
                </c:pt>
                <c:pt idx="31">
                  <c:v>13.99050370370372</c:v>
                </c:pt>
                <c:pt idx="32">
                  <c:v>11.716603703703729</c:v>
                </c:pt>
                <c:pt idx="33">
                  <c:v>18.791803703703721</c:v>
                </c:pt>
                <c:pt idx="34">
                  <c:v>23.174103703703711</c:v>
                </c:pt>
                <c:pt idx="35">
                  <c:v>16.136203703703728</c:v>
                </c:pt>
                <c:pt idx="36">
                  <c:v>-10.57949629629627</c:v>
                </c:pt>
                <c:pt idx="37">
                  <c:v>6.159803703703715</c:v>
                </c:pt>
                <c:pt idx="38">
                  <c:v>6.9508037037037118</c:v>
                </c:pt>
                <c:pt idx="39">
                  <c:v>18.74040370370372</c:v>
                </c:pt>
                <c:pt idx="40">
                  <c:v>2.367103703703719</c:v>
                </c:pt>
                <c:pt idx="41">
                  <c:v>1.269703703703726</c:v>
                </c:pt>
                <c:pt idx="42">
                  <c:v>-27.736896296296301</c:v>
                </c:pt>
                <c:pt idx="43">
                  <c:v>-18.204196296296288</c:v>
                </c:pt>
                <c:pt idx="44">
                  <c:v>14.250403703703711</c:v>
                </c:pt>
                <c:pt idx="45">
                  <c:v>-0.29929629629629101</c:v>
                </c:pt>
                <c:pt idx="46">
                  <c:v>-33.863296296296042</c:v>
                </c:pt>
                <c:pt idx="47">
                  <c:v>-23.64059629629628</c:v>
                </c:pt>
                <c:pt idx="48">
                  <c:v>-19.687596296296281</c:v>
                </c:pt>
                <c:pt idx="49">
                  <c:v>-0.34259629629627802</c:v>
                </c:pt>
                <c:pt idx="50">
                  <c:v>-6.4593962962962896</c:v>
                </c:pt>
                <c:pt idx="51">
                  <c:v>-4.9890962962962817</c:v>
                </c:pt>
                <c:pt idx="52">
                  <c:v>-29.80679629629628</c:v>
                </c:pt>
                <c:pt idx="53">
                  <c:v>-41.734396296296303</c:v>
                </c:pt>
                <c:pt idx="54">
                  <c:v>-56.410196296296142</c:v>
                </c:pt>
                <c:pt idx="55">
                  <c:v>-6.4620962962962736</c:v>
                </c:pt>
                <c:pt idx="56">
                  <c:v>-14.324796296296279</c:v>
                </c:pt>
                <c:pt idx="57">
                  <c:v>-9.4972962962962697</c:v>
                </c:pt>
                <c:pt idx="58">
                  <c:v>18.597303703703719</c:v>
                </c:pt>
                <c:pt idx="59">
                  <c:v>16.34210370370371</c:v>
                </c:pt>
                <c:pt idx="60">
                  <c:v>-21.252996296296288</c:v>
                </c:pt>
                <c:pt idx="61">
                  <c:v>8.4684037037037285</c:v>
                </c:pt>
                <c:pt idx="62">
                  <c:v>-13.7351962962963</c:v>
                </c:pt>
                <c:pt idx="63">
                  <c:v>-6.4166962962962941</c:v>
                </c:pt>
                <c:pt idx="64">
                  <c:v>25.596303703703711</c:v>
                </c:pt>
                <c:pt idx="65">
                  <c:v>-7.8038962962962666</c:v>
                </c:pt>
                <c:pt idx="66">
                  <c:v>-17.35889629629628</c:v>
                </c:pt>
                <c:pt idx="67">
                  <c:v>-23.777096296296289</c:v>
                </c:pt>
                <c:pt idx="68">
                  <c:v>-5.8522962962962746</c:v>
                </c:pt>
                <c:pt idx="69">
                  <c:v>14.500103703703729</c:v>
                </c:pt>
                <c:pt idx="70">
                  <c:v>-15.0065962962963</c:v>
                </c:pt>
                <c:pt idx="71">
                  <c:v>-10.62699629629628</c:v>
                </c:pt>
                <c:pt idx="72">
                  <c:v>-40.540296296296042</c:v>
                </c:pt>
                <c:pt idx="73">
                  <c:v>21.354203703703721</c:v>
                </c:pt>
                <c:pt idx="74">
                  <c:v>4.0269037037037103</c:v>
                </c:pt>
                <c:pt idx="75">
                  <c:v>-10.0467962962963</c:v>
                </c:pt>
                <c:pt idx="76">
                  <c:v>-25.17159629629629</c:v>
                </c:pt>
                <c:pt idx="77">
                  <c:v>12.235803703703709</c:v>
                </c:pt>
                <c:pt idx="78">
                  <c:v>19.802203703703729</c:v>
                </c:pt>
                <c:pt idx="79">
                  <c:v>-11.7272962962963</c:v>
                </c:pt>
                <c:pt idx="80">
                  <c:v>2.2715037037037291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87241984"/>
        <c:axId val="187243520"/>
      </c:barChart>
      <c:lineChart>
        <c:grouping val="standard"/>
        <c:varyColors val="0"/>
        <c:ser>
          <c:idx val="3"/>
          <c:order val="1"/>
          <c:tx>
            <c:strRef>
              <c:f>JJA!$K$1</c:f>
              <c:strCache>
                <c:ptCount val="1"/>
                <c:pt idx="0">
                  <c:v>Interannual</c:v>
                </c:pt>
              </c:strCache>
            </c:strRef>
          </c:tx>
          <c:spPr>
            <a:ln w="254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JJA!$A$2:$A$82</c:f>
              <c:numCache>
                <c:formatCode>General</c:formatCode>
                <c:ptCount val="81"/>
                <c:pt idx="0">
                  <c:v>1930</c:v>
                </c:pt>
                <c:pt idx="1">
                  <c:v>1931</c:v>
                </c:pt>
                <c:pt idx="2">
                  <c:v>1932</c:v>
                </c:pt>
                <c:pt idx="3">
                  <c:v>1933</c:v>
                </c:pt>
                <c:pt idx="4">
                  <c:v>1934</c:v>
                </c:pt>
                <c:pt idx="5">
                  <c:v>1935</c:v>
                </c:pt>
                <c:pt idx="6">
                  <c:v>1936</c:v>
                </c:pt>
                <c:pt idx="7">
                  <c:v>1937</c:v>
                </c:pt>
                <c:pt idx="8">
                  <c:v>1938</c:v>
                </c:pt>
                <c:pt idx="9">
                  <c:v>1939</c:v>
                </c:pt>
                <c:pt idx="10">
                  <c:v>1940</c:v>
                </c:pt>
                <c:pt idx="11">
                  <c:v>1941</c:v>
                </c:pt>
                <c:pt idx="12">
                  <c:v>1942</c:v>
                </c:pt>
                <c:pt idx="13">
                  <c:v>1943</c:v>
                </c:pt>
                <c:pt idx="14">
                  <c:v>1944</c:v>
                </c:pt>
                <c:pt idx="15">
                  <c:v>1945</c:v>
                </c:pt>
                <c:pt idx="16">
                  <c:v>1946</c:v>
                </c:pt>
                <c:pt idx="17">
                  <c:v>1947</c:v>
                </c:pt>
                <c:pt idx="18">
                  <c:v>1948</c:v>
                </c:pt>
                <c:pt idx="19">
                  <c:v>1949</c:v>
                </c:pt>
                <c:pt idx="20">
                  <c:v>1950</c:v>
                </c:pt>
                <c:pt idx="21">
                  <c:v>1951</c:v>
                </c:pt>
                <c:pt idx="22">
                  <c:v>1952</c:v>
                </c:pt>
                <c:pt idx="23">
                  <c:v>1953</c:v>
                </c:pt>
                <c:pt idx="24">
                  <c:v>1954</c:v>
                </c:pt>
                <c:pt idx="25">
                  <c:v>1955</c:v>
                </c:pt>
                <c:pt idx="26">
                  <c:v>1956</c:v>
                </c:pt>
                <c:pt idx="27">
                  <c:v>1957</c:v>
                </c:pt>
                <c:pt idx="28">
                  <c:v>1958</c:v>
                </c:pt>
                <c:pt idx="29">
                  <c:v>1959</c:v>
                </c:pt>
                <c:pt idx="30">
                  <c:v>1960</c:v>
                </c:pt>
                <c:pt idx="31">
                  <c:v>1961</c:v>
                </c:pt>
                <c:pt idx="32">
                  <c:v>1962</c:v>
                </c:pt>
                <c:pt idx="33">
                  <c:v>1963</c:v>
                </c:pt>
                <c:pt idx="34">
                  <c:v>1964</c:v>
                </c:pt>
                <c:pt idx="35">
                  <c:v>1965</c:v>
                </c:pt>
                <c:pt idx="36">
                  <c:v>1966</c:v>
                </c:pt>
                <c:pt idx="37">
                  <c:v>1967</c:v>
                </c:pt>
                <c:pt idx="38">
                  <c:v>1968</c:v>
                </c:pt>
                <c:pt idx="39">
                  <c:v>1969</c:v>
                </c:pt>
                <c:pt idx="40">
                  <c:v>1970</c:v>
                </c:pt>
                <c:pt idx="41">
                  <c:v>1971</c:v>
                </c:pt>
                <c:pt idx="42">
                  <c:v>1972</c:v>
                </c:pt>
                <c:pt idx="43">
                  <c:v>1973</c:v>
                </c:pt>
                <c:pt idx="44">
                  <c:v>1974</c:v>
                </c:pt>
                <c:pt idx="45">
                  <c:v>1975</c:v>
                </c:pt>
                <c:pt idx="46">
                  <c:v>1976</c:v>
                </c:pt>
                <c:pt idx="47">
                  <c:v>1977</c:v>
                </c:pt>
                <c:pt idx="48">
                  <c:v>1978</c:v>
                </c:pt>
                <c:pt idx="49">
                  <c:v>1979</c:v>
                </c:pt>
                <c:pt idx="50">
                  <c:v>1980</c:v>
                </c:pt>
                <c:pt idx="51">
                  <c:v>1981</c:v>
                </c:pt>
                <c:pt idx="52">
                  <c:v>1982</c:v>
                </c:pt>
                <c:pt idx="53">
                  <c:v>1983</c:v>
                </c:pt>
                <c:pt idx="54">
                  <c:v>1984</c:v>
                </c:pt>
                <c:pt idx="55">
                  <c:v>1985</c:v>
                </c:pt>
                <c:pt idx="56">
                  <c:v>1986</c:v>
                </c:pt>
                <c:pt idx="57">
                  <c:v>1987</c:v>
                </c:pt>
                <c:pt idx="58">
                  <c:v>1988</c:v>
                </c:pt>
                <c:pt idx="59">
                  <c:v>1989</c:v>
                </c:pt>
                <c:pt idx="60">
                  <c:v>1990</c:v>
                </c:pt>
                <c:pt idx="61">
                  <c:v>1991</c:v>
                </c:pt>
                <c:pt idx="62">
                  <c:v>1992</c:v>
                </c:pt>
                <c:pt idx="63">
                  <c:v>1993</c:v>
                </c:pt>
                <c:pt idx="64">
                  <c:v>1994</c:v>
                </c:pt>
                <c:pt idx="65">
                  <c:v>1995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</c:numCache>
            </c:numRef>
          </c:cat>
          <c:val>
            <c:numRef>
              <c:f>JJA!$K$2:$K$82</c:f>
              <c:numCache>
                <c:formatCode>General</c:formatCode>
                <c:ptCount val="81"/>
                <c:pt idx="0">
                  <c:v>-1.2176206323084651</c:v>
                </c:pt>
                <c:pt idx="1">
                  <c:v>4.2896760375521126</c:v>
                </c:pt>
                <c:pt idx="2">
                  <c:v>-30.653263723009779</c:v>
                </c:pt>
                <c:pt idx="3">
                  <c:v>20.438510100078609</c:v>
                </c:pt>
                <c:pt idx="4">
                  <c:v>-0.36748868226551201</c:v>
                </c:pt>
                <c:pt idx="5">
                  <c:v>24.156371780971611</c:v>
                </c:pt>
                <c:pt idx="6">
                  <c:v>-0.55817610099987902</c:v>
                </c:pt>
                <c:pt idx="7">
                  <c:v>-13.597608266374481</c:v>
                </c:pt>
                <c:pt idx="8">
                  <c:v>-7.6469342476409796</c:v>
                </c:pt>
                <c:pt idx="9">
                  <c:v>5.0183742622069838</c:v>
                </c:pt>
                <c:pt idx="10">
                  <c:v>-9.9772689665093655</c:v>
                </c:pt>
                <c:pt idx="11">
                  <c:v>9.0838546498122241</c:v>
                </c:pt>
                <c:pt idx="12">
                  <c:v>0.12068473041838999</c:v>
                </c:pt>
                <c:pt idx="13">
                  <c:v>2.2217092524392398E-2</c:v>
                </c:pt>
                <c:pt idx="14">
                  <c:v>-10.7094320009115</c:v>
                </c:pt>
                <c:pt idx="15">
                  <c:v>25.68426497954351</c:v>
                </c:pt>
                <c:pt idx="16">
                  <c:v>-7.037999624754085</c:v>
                </c:pt>
                <c:pt idx="17">
                  <c:v>-9.1445326460542748</c:v>
                </c:pt>
                <c:pt idx="18">
                  <c:v>-6.3309611131294856</c:v>
                </c:pt>
                <c:pt idx="19">
                  <c:v>8.6221030926254354</c:v>
                </c:pt>
                <c:pt idx="20">
                  <c:v>6.2025770900705126</c:v>
                </c:pt>
                <c:pt idx="21">
                  <c:v>-11.9436666291751</c:v>
                </c:pt>
                <c:pt idx="22">
                  <c:v>-5.7362333532359271</c:v>
                </c:pt>
                <c:pt idx="23">
                  <c:v>11.082437074737509</c:v>
                </c:pt>
                <c:pt idx="24">
                  <c:v>4.9980900966275836</c:v>
                </c:pt>
                <c:pt idx="25">
                  <c:v>5.7397225521887041</c:v>
                </c:pt>
                <c:pt idx="26">
                  <c:v>-14.018781927823079</c:v>
                </c:pt>
                <c:pt idx="27">
                  <c:v>6.0907343821039737</c:v>
                </c:pt>
                <c:pt idx="28">
                  <c:v>-4.5869940094098158</c:v>
                </c:pt>
                <c:pt idx="29">
                  <c:v>-2.1268578123187361</c:v>
                </c:pt>
                <c:pt idx="30">
                  <c:v>-1.298630221679536</c:v>
                </c:pt>
                <c:pt idx="31">
                  <c:v>2.777176435777724</c:v>
                </c:pt>
                <c:pt idx="32">
                  <c:v>-1.045326390744385</c:v>
                </c:pt>
                <c:pt idx="33">
                  <c:v>4.9866007656454538</c:v>
                </c:pt>
                <c:pt idx="34">
                  <c:v>9.1712657593159985</c:v>
                </c:pt>
                <c:pt idx="35">
                  <c:v>2.8943774079497042</c:v>
                </c:pt>
                <c:pt idx="36">
                  <c:v>-22.18472052660319</c:v>
                </c:pt>
                <c:pt idx="37">
                  <c:v>-3.0964730924808559</c:v>
                </c:pt>
                <c:pt idx="38">
                  <c:v>0.60588084284274002</c:v>
                </c:pt>
                <c:pt idx="39">
                  <c:v>15.732149580033511</c:v>
                </c:pt>
                <c:pt idx="40">
                  <c:v>2.932476574745662</c:v>
                </c:pt>
                <c:pt idx="41">
                  <c:v>5.3552946113429041</c:v>
                </c:pt>
                <c:pt idx="42">
                  <c:v>-20.548650150892499</c:v>
                </c:pt>
                <c:pt idx="43">
                  <c:v>-8.6677912974691047</c:v>
                </c:pt>
                <c:pt idx="44">
                  <c:v>25.20321260461321</c:v>
                </c:pt>
                <c:pt idx="45">
                  <c:v>11.22537124033401</c:v>
                </c:pt>
                <c:pt idx="46">
                  <c:v>-22.23254456989639</c:v>
                </c:pt>
                <c:pt idx="47">
                  <c:v>-11.76523744289238</c:v>
                </c:pt>
                <c:pt idx="48">
                  <c:v>-6.7773704309353748</c:v>
                </c:pt>
                <c:pt idx="49">
                  <c:v>14.82516697923791</c:v>
                </c:pt>
                <c:pt idx="50">
                  <c:v>12.134034352865109</c:v>
                </c:pt>
                <c:pt idx="51">
                  <c:v>17.522694221072111</c:v>
                </c:pt>
                <c:pt idx="52">
                  <c:v>-4.0360937500243796</c:v>
                </c:pt>
                <c:pt idx="53">
                  <c:v>-14.5901765784311</c:v>
                </c:pt>
                <c:pt idx="54">
                  <c:v>-30.617050893415279</c:v>
                </c:pt>
                <c:pt idx="55">
                  <c:v>15.15518527361152</c:v>
                </c:pt>
                <c:pt idx="56">
                  <c:v>1.0431555141690041</c:v>
                </c:pt>
                <c:pt idx="57">
                  <c:v>-1.095070706838746</c:v>
                </c:pt>
                <c:pt idx="58">
                  <c:v>20.795473356361409</c:v>
                </c:pt>
                <c:pt idx="59">
                  <c:v>14.223962793483521</c:v>
                </c:pt>
                <c:pt idx="60">
                  <c:v>-25.314174772220799</c:v>
                </c:pt>
                <c:pt idx="61">
                  <c:v>4.6669197872903947</c:v>
                </c:pt>
                <c:pt idx="62">
                  <c:v>-15.670322855995479</c:v>
                </c:pt>
                <c:pt idx="63">
                  <c:v>-5.6305831796873056</c:v>
                </c:pt>
                <c:pt idx="64">
                  <c:v>29.238878370335311</c:v>
                </c:pt>
                <c:pt idx="65">
                  <c:v>-1.693322188258326</c:v>
                </c:pt>
                <c:pt idx="66">
                  <c:v>-9.4291460724157261</c:v>
                </c:pt>
                <c:pt idx="67">
                  <c:v>-14.716939406489679</c:v>
                </c:pt>
                <c:pt idx="68">
                  <c:v>3.756323488054274</c:v>
                </c:pt>
                <c:pt idx="69">
                  <c:v>24.23248362151541</c:v>
                </c:pt>
                <c:pt idx="70">
                  <c:v>-5.4629433344234863</c:v>
                </c:pt>
                <c:pt idx="71">
                  <c:v>-1.562955157238946</c:v>
                </c:pt>
                <c:pt idx="72">
                  <c:v>-32.285039571097492</c:v>
                </c:pt>
                <c:pt idx="73">
                  <c:v>28.434720044002709</c:v>
                </c:pt>
                <c:pt idx="74">
                  <c:v>9.577455720055605</c:v>
                </c:pt>
                <c:pt idx="75">
                  <c:v>-6.2965706192387261</c:v>
                </c:pt>
                <c:pt idx="76">
                  <c:v>-23.330718670295891</c:v>
                </c:pt>
                <c:pt idx="77">
                  <c:v>12.284409296993211</c:v>
                </c:pt>
                <c:pt idx="78">
                  <c:v>18.43797249058651</c:v>
                </c:pt>
                <c:pt idx="79">
                  <c:v>-13.88093603213358</c:v>
                </c:pt>
                <c:pt idx="80">
                  <c:v>0.120348594022521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241984"/>
        <c:axId val="187243520"/>
      </c:lineChart>
      <c:catAx>
        <c:axId val="18724198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7243520"/>
        <c:crosses val="autoZero"/>
        <c:auto val="1"/>
        <c:lblAlgn val="ctr"/>
        <c:lblOffset val="100"/>
        <c:noMultiLvlLbl val="0"/>
      </c:catAx>
      <c:valAx>
        <c:axId val="187243520"/>
        <c:scaling>
          <c:orientation val="minMax"/>
          <c:max val="50"/>
          <c:min val="-6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 i="0">
                <a:latin typeface="+mj-lt"/>
              </a:defRPr>
            </a:pPr>
            <a:endParaRPr lang="nb-NO"/>
          </a:p>
        </c:txPr>
        <c:crossAx val="187241984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B9D9CE-801A-473A-9440-6984FFDDEAF9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23CB62-6765-45F0-9DF6-F4FAD019785E}">
      <dgm:prSet phldrT="[Text]"/>
      <dgm:spPr/>
      <dgm:t>
        <a:bodyPr/>
        <a:lstStyle/>
        <a:p>
          <a:r>
            <a:rPr lang="en-US" dirty="0" smtClean="0"/>
            <a:t>Policy analysis</a:t>
          </a:r>
          <a:endParaRPr lang="en-US" dirty="0"/>
        </a:p>
      </dgm:t>
    </dgm:pt>
    <dgm:pt modelId="{932A50E8-5E60-4973-AE2B-7EF3858A3E59}" type="parTrans" cxnId="{DDABFDB5-C332-4EB0-BDB6-E1914F33C130}">
      <dgm:prSet/>
      <dgm:spPr/>
      <dgm:t>
        <a:bodyPr/>
        <a:lstStyle/>
        <a:p>
          <a:endParaRPr lang="en-US"/>
        </a:p>
      </dgm:t>
    </dgm:pt>
    <dgm:pt modelId="{E7711BA7-0105-4569-9027-F02785515FEE}" type="sibTrans" cxnId="{DDABFDB5-C332-4EB0-BDB6-E1914F33C130}">
      <dgm:prSet/>
      <dgm:spPr/>
      <dgm:t>
        <a:bodyPr/>
        <a:lstStyle/>
        <a:p>
          <a:endParaRPr lang="en-US"/>
        </a:p>
      </dgm:t>
    </dgm:pt>
    <dgm:pt modelId="{F831D1E6-BACA-4513-A4A9-E5056C19AD50}">
      <dgm:prSet phldrT="[Text]"/>
      <dgm:spPr/>
      <dgm:t>
        <a:bodyPr/>
        <a:lstStyle/>
        <a:p>
          <a:r>
            <a:rPr lang="en-US" i="1" dirty="0" smtClean="0"/>
            <a:t>12 countries since 2009</a:t>
          </a:r>
        </a:p>
        <a:p>
          <a:r>
            <a:rPr lang="en-US" i="1" dirty="0" smtClean="0"/>
            <a:t>Laos added 2013</a:t>
          </a:r>
        </a:p>
        <a:p>
          <a:r>
            <a:rPr lang="en-US" i="1" dirty="0" smtClean="0"/>
            <a:t>Ethiopia, Mexico 2014</a:t>
          </a:r>
          <a:endParaRPr lang="en-US" i="1" dirty="0"/>
        </a:p>
      </dgm:t>
    </dgm:pt>
    <dgm:pt modelId="{80BB375E-D0F6-4AC3-AD08-37EEF5037FCE}" type="parTrans" cxnId="{A4A286E1-6888-4FDA-A33C-C75AAB825BF3}">
      <dgm:prSet/>
      <dgm:spPr/>
      <dgm:t>
        <a:bodyPr/>
        <a:lstStyle/>
        <a:p>
          <a:endParaRPr lang="en-US"/>
        </a:p>
      </dgm:t>
    </dgm:pt>
    <dgm:pt modelId="{0A8608A6-0A40-4167-85B7-ED74C748AE2C}" type="sibTrans" cxnId="{A4A286E1-6888-4FDA-A33C-C75AAB825BF3}">
      <dgm:prSet/>
      <dgm:spPr/>
      <dgm:t>
        <a:bodyPr/>
        <a:lstStyle/>
        <a:p>
          <a:endParaRPr lang="en-US"/>
        </a:p>
      </dgm:t>
    </dgm:pt>
    <dgm:pt modelId="{72D72F59-E928-40CD-A03E-1BEF843621B8}" type="pres">
      <dgm:prSet presAssocID="{D8B9D9CE-801A-473A-9440-6984FFDDEAF9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E12B461D-CBE8-449C-8AD9-0CA879AD440C}" type="pres">
      <dgm:prSet presAssocID="{F923CB62-6765-45F0-9DF6-F4FAD019785E}" presName="withChildren" presStyleCnt="0"/>
      <dgm:spPr/>
    </dgm:pt>
    <dgm:pt modelId="{38B3D2C3-EBC9-4D40-A818-318A580D7489}" type="pres">
      <dgm:prSet presAssocID="{F923CB62-6765-45F0-9DF6-F4FAD019785E}" presName="bigCircle" presStyleLbl="vennNode1" presStyleIdx="0" presStyleCnt="2" custScaleX="151841" custScaleY="122008" custLinFactNeighborX="-1770" custLinFactNeighborY="-68"/>
      <dgm:spPr>
        <a:solidFill>
          <a:srgbClr val="FFC000">
            <a:alpha val="80000"/>
          </a:srgb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</dgm:pt>
    <dgm:pt modelId="{EAF7D6BF-E53E-4504-A0E6-D54A985B8DFB}" type="pres">
      <dgm:prSet presAssocID="{F923CB62-6765-45F0-9DF6-F4FAD019785E}" presName="medCircle" presStyleLbl="vennNode1" presStyleIdx="1" presStyleCnt="2"/>
      <dgm:spPr>
        <a:noFill/>
        <a:ln>
          <a:noFill/>
        </a:ln>
        <a:scene3d>
          <a:camera prst="orthographicFront"/>
          <a:lightRig rig="threePt" dir="t"/>
        </a:scene3d>
        <a:sp3d>
          <a:bevelT/>
        </a:sp3d>
      </dgm:spPr>
    </dgm:pt>
    <dgm:pt modelId="{471668CF-02A3-4B32-8835-282808BC13C0}" type="pres">
      <dgm:prSet presAssocID="{F923CB62-6765-45F0-9DF6-F4FAD019785E}" presName="txLvl1" presStyleLbl="revTx" presStyleIdx="0" presStyleCnt="2" custLinFactNeighborX="-13489" custLinFactNeighborY="53739"/>
      <dgm:spPr/>
      <dgm:t>
        <a:bodyPr/>
        <a:lstStyle/>
        <a:p>
          <a:endParaRPr lang="en-US"/>
        </a:p>
      </dgm:t>
    </dgm:pt>
    <dgm:pt modelId="{BEC23966-A70F-493D-A2D9-1B26E185B8B4}" type="pres">
      <dgm:prSet presAssocID="{F923CB62-6765-45F0-9DF6-F4FAD019785E}" presName="lin" presStyleCnt="0"/>
      <dgm:spPr/>
    </dgm:pt>
    <dgm:pt modelId="{AC1052BE-5E17-4561-89ED-374ABE44B566}" type="pres">
      <dgm:prSet presAssocID="{F831D1E6-BACA-4513-A4A9-E5056C19AD50}" presName="txLvl2" presStyleLbl="revTx" presStyleIdx="1" presStyleCnt="2" custScaleX="107402" custScaleY="101043" custLinFactNeighborX="1836" custLinFactNeighborY="17118"/>
      <dgm:spPr/>
      <dgm:t>
        <a:bodyPr/>
        <a:lstStyle/>
        <a:p>
          <a:endParaRPr lang="en-US"/>
        </a:p>
      </dgm:t>
    </dgm:pt>
  </dgm:ptLst>
  <dgm:cxnLst>
    <dgm:cxn modelId="{FE761DA0-DB8D-4D97-A967-5F4053509EE0}" type="presOf" srcId="{F923CB62-6765-45F0-9DF6-F4FAD019785E}" destId="{471668CF-02A3-4B32-8835-282808BC13C0}" srcOrd="0" destOrd="0" presId="urn:microsoft.com/office/officeart/2008/layout/VerticalCircleList"/>
    <dgm:cxn modelId="{A4A286E1-6888-4FDA-A33C-C75AAB825BF3}" srcId="{F923CB62-6765-45F0-9DF6-F4FAD019785E}" destId="{F831D1E6-BACA-4513-A4A9-E5056C19AD50}" srcOrd="0" destOrd="0" parTransId="{80BB375E-D0F6-4AC3-AD08-37EEF5037FCE}" sibTransId="{0A8608A6-0A40-4167-85B7-ED74C748AE2C}"/>
    <dgm:cxn modelId="{DDABFDB5-C332-4EB0-BDB6-E1914F33C130}" srcId="{D8B9D9CE-801A-473A-9440-6984FFDDEAF9}" destId="{F923CB62-6765-45F0-9DF6-F4FAD019785E}" srcOrd="0" destOrd="0" parTransId="{932A50E8-5E60-4973-AE2B-7EF3858A3E59}" sibTransId="{E7711BA7-0105-4569-9027-F02785515FEE}"/>
    <dgm:cxn modelId="{7E1D210B-A52E-442C-A5D1-458FAC8E83F7}" type="presOf" srcId="{F831D1E6-BACA-4513-A4A9-E5056C19AD50}" destId="{AC1052BE-5E17-4561-89ED-374ABE44B566}" srcOrd="0" destOrd="0" presId="urn:microsoft.com/office/officeart/2008/layout/VerticalCircleList"/>
    <dgm:cxn modelId="{2EF20E36-7EA5-4029-AC25-136447302E55}" type="presOf" srcId="{D8B9D9CE-801A-473A-9440-6984FFDDEAF9}" destId="{72D72F59-E928-40CD-A03E-1BEF843621B8}" srcOrd="0" destOrd="0" presId="urn:microsoft.com/office/officeart/2008/layout/VerticalCircleList"/>
    <dgm:cxn modelId="{1C014C8D-E89D-424C-A7EB-CE53D6B46594}" type="presParOf" srcId="{72D72F59-E928-40CD-A03E-1BEF843621B8}" destId="{E12B461D-CBE8-449C-8AD9-0CA879AD440C}" srcOrd="0" destOrd="0" presId="urn:microsoft.com/office/officeart/2008/layout/VerticalCircleList"/>
    <dgm:cxn modelId="{F0E0EAFE-614D-4A2D-9538-76543BBF4E87}" type="presParOf" srcId="{E12B461D-CBE8-449C-8AD9-0CA879AD440C}" destId="{38B3D2C3-EBC9-4D40-A818-318A580D7489}" srcOrd="0" destOrd="0" presId="urn:microsoft.com/office/officeart/2008/layout/VerticalCircleList"/>
    <dgm:cxn modelId="{863A0A36-DA73-4DC6-A998-9DA14FDF0FDA}" type="presParOf" srcId="{E12B461D-CBE8-449C-8AD9-0CA879AD440C}" destId="{EAF7D6BF-E53E-4504-A0E6-D54A985B8DFB}" srcOrd="1" destOrd="0" presId="urn:microsoft.com/office/officeart/2008/layout/VerticalCircleList"/>
    <dgm:cxn modelId="{6EA07CF5-FAEC-4D1C-8F99-DB852CF01F66}" type="presParOf" srcId="{E12B461D-CBE8-449C-8AD9-0CA879AD440C}" destId="{471668CF-02A3-4B32-8835-282808BC13C0}" srcOrd="2" destOrd="0" presId="urn:microsoft.com/office/officeart/2008/layout/VerticalCircleList"/>
    <dgm:cxn modelId="{36FC94F8-FF52-4980-A3B9-D0CCD2B18097}" type="presParOf" srcId="{E12B461D-CBE8-449C-8AD9-0CA879AD440C}" destId="{BEC23966-A70F-493D-A2D9-1B26E185B8B4}" srcOrd="3" destOrd="0" presId="urn:microsoft.com/office/officeart/2008/layout/VerticalCircleList"/>
    <dgm:cxn modelId="{A6CEF1BC-F9B5-4F4F-9FAB-F9D88139FA42}" type="presParOf" srcId="{BEC23966-A70F-493D-A2D9-1B26E185B8B4}" destId="{AC1052BE-5E17-4561-89ED-374ABE44B566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9D9CE-801A-473A-9440-6984FFDDEAF9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6CCEFE-0997-438B-AF58-CA42B2DE7484}">
      <dgm:prSet phldrT="[Text]"/>
      <dgm:spPr/>
      <dgm:t>
        <a:bodyPr/>
        <a:lstStyle/>
        <a:p>
          <a:r>
            <a:rPr lang="en-US" dirty="0" smtClean="0"/>
            <a:t>Project analysis</a:t>
          </a:r>
          <a:endParaRPr lang="en-US" dirty="0"/>
        </a:p>
      </dgm:t>
    </dgm:pt>
    <dgm:pt modelId="{22225103-51B0-4277-81B0-F8E69DAED003}" type="parTrans" cxnId="{378E46E7-EF01-4650-855A-F9541C9B8752}">
      <dgm:prSet/>
      <dgm:spPr/>
      <dgm:t>
        <a:bodyPr/>
        <a:lstStyle/>
        <a:p>
          <a:endParaRPr lang="en-US"/>
        </a:p>
      </dgm:t>
    </dgm:pt>
    <dgm:pt modelId="{1AB59420-BC9B-4472-8C91-6CAF217B5DAC}" type="sibTrans" cxnId="{378E46E7-EF01-4650-855A-F9541C9B8752}">
      <dgm:prSet/>
      <dgm:spPr/>
      <dgm:t>
        <a:bodyPr/>
        <a:lstStyle/>
        <a:p>
          <a:endParaRPr lang="en-US"/>
        </a:p>
      </dgm:t>
    </dgm:pt>
    <dgm:pt modelId="{0E1F5EAF-3581-48E6-BBAA-639B7EACADBD}">
      <dgm:prSet phldrT="[Text]"/>
      <dgm:spPr/>
      <dgm:t>
        <a:bodyPr/>
        <a:lstStyle/>
        <a:p>
          <a:r>
            <a:rPr lang="en-US" i="1" dirty="0" smtClean="0"/>
            <a:t>6 countries</a:t>
          </a:r>
        </a:p>
        <a:p>
          <a:r>
            <a:rPr lang="en-US" i="1" dirty="0" smtClean="0"/>
            <a:t>23 REDD project sites</a:t>
          </a:r>
        </a:p>
        <a:p>
          <a:r>
            <a:rPr lang="en-US" i="1" dirty="0" smtClean="0"/>
            <a:t>190 villages</a:t>
          </a:r>
        </a:p>
        <a:p>
          <a:r>
            <a:rPr lang="en-US" i="1" dirty="0" smtClean="0"/>
            <a:t>4524 households</a:t>
          </a:r>
        </a:p>
      </dgm:t>
    </dgm:pt>
    <dgm:pt modelId="{75577FE7-CE65-4767-BD7D-5E0991D093DD}" type="parTrans" cxnId="{371CC1B3-57E5-4109-A1DD-7B70164ABA0C}">
      <dgm:prSet/>
      <dgm:spPr/>
      <dgm:t>
        <a:bodyPr/>
        <a:lstStyle/>
        <a:p>
          <a:endParaRPr lang="en-US"/>
        </a:p>
      </dgm:t>
    </dgm:pt>
    <dgm:pt modelId="{D5B87277-2DF2-4F79-9951-9F4E2F56A2C7}" type="sibTrans" cxnId="{371CC1B3-57E5-4109-A1DD-7B70164ABA0C}">
      <dgm:prSet/>
      <dgm:spPr/>
      <dgm:t>
        <a:bodyPr/>
        <a:lstStyle/>
        <a:p>
          <a:endParaRPr lang="en-US"/>
        </a:p>
      </dgm:t>
    </dgm:pt>
    <dgm:pt modelId="{72D72F59-E928-40CD-A03E-1BEF843621B8}" type="pres">
      <dgm:prSet presAssocID="{D8B9D9CE-801A-473A-9440-6984FFDDEAF9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BFF95209-E3EB-41B0-ADE4-F33448F897B1}" type="pres">
      <dgm:prSet presAssocID="{026CCEFE-0997-438B-AF58-CA42B2DE7484}" presName="withChildren" presStyleCnt="0"/>
      <dgm:spPr/>
    </dgm:pt>
    <dgm:pt modelId="{4A9B56D5-8DFA-4BA5-A127-5382864304E4}" type="pres">
      <dgm:prSet presAssocID="{026CCEFE-0997-438B-AF58-CA42B2DE7484}" presName="bigCircle" presStyleLbl="vennNode1" presStyleIdx="0" presStyleCnt="2" custScaleX="128868" custScaleY="119262"/>
      <dgm:spPr>
        <a:solidFill>
          <a:srgbClr val="FFC000">
            <a:alpha val="90000"/>
          </a:srgb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1DC600F5-B558-4247-95D2-46FBA404EE69}" type="pres">
      <dgm:prSet presAssocID="{026CCEFE-0997-438B-AF58-CA42B2DE7484}" presName="medCircle" presStyleLbl="vennNode1" presStyleIdx="1" presStyleCnt="2"/>
      <dgm:spPr>
        <a:noFill/>
        <a:ln>
          <a:noFill/>
        </a:ln>
        <a:scene3d>
          <a:camera prst="orthographicFront"/>
          <a:lightRig rig="threePt" dir="t"/>
        </a:scene3d>
        <a:sp3d>
          <a:bevelT/>
        </a:sp3d>
      </dgm:spPr>
    </dgm:pt>
    <dgm:pt modelId="{3F7801AA-6B14-4ADD-A650-EC54030EBEF7}" type="pres">
      <dgm:prSet presAssocID="{026CCEFE-0997-438B-AF58-CA42B2DE7484}" presName="txLvl1" presStyleLbl="revTx" presStyleIdx="0" presStyleCnt="2" custLinFactNeighborX="-7251" custLinFactNeighborY="19477"/>
      <dgm:spPr/>
      <dgm:t>
        <a:bodyPr/>
        <a:lstStyle/>
        <a:p>
          <a:endParaRPr lang="en-US"/>
        </a:p>
      </dgm:t>
    </dgm:pt>
    <dgm:pt modelId="{0839792F-DB3D-4742-9465-5D2C83C552F6}" type="pres">
      <dgm:prSet presAssocID="{026CCEFE-0997-438B-AF58-CA42B2DE7484}" presName="lin" presStyleCnt="0"/>
      <dgm:spPr/>
    </dgm:pt>
    <dgm:pt modelId="{A193F575-9F0A-4D41-810D-602A3E2211B6}" type="pres">
      <dgm:prSet presAssocID="{0E1F5EAF-3581-48E6-BBAA-639B7EACADBD}" presName="txLvl2" presStyleLbl="revTx" presStyleIdx="1" presStyleCnt="2" custLinFactNeighborX="-7251" custLinFactNeighborY="4763"/>
      <dgm:spPr/>
      <dgm:t>
        <a:bodyPr/>
        <a:lstStyle/>
        <a:p>
          <a:endParaRPr lang="en-US"/>
        </a:p>
      </dgm:t>
    </dgm:pt>
  </dgm:ptLst>
  <dgm:cxnLst>
    <dgm:cxn modelId="{378E46E7-EF01-4650-855A-F9541C9B8752}" srcId="{D8B9D9CE-801A-473A-9440-6984FFDDEAF9}" destId="{026CCEFE-0997-438B-AF58-CA42B2DE7484}" srcOrd="0" destOrd="0" parTransId="{22225103-51B0-4277-81B0-F8E69DAED003}" sibTransId="{1AB59420-BC9B-4472-8C91-6CAF217B5DAC}"/>
    <dgm:cxn modelId="{06554459-3356-402E-B903-5389BEB36B6B}" type="presOf" srcId="{026CCEFE-0997-438B-AF58-CA42B2DE7484}" destId="{3F7801AA-6B14-4ADD-A650-EC54030EBEF7}" srcOrd="0" destOrd="0" presId="urn:microsoft.com/office/officeart/2008/layout/VerticalCircleList"/>
    <dgm:cxn modelId="{FEE99CE1-1BEA-4FB6-8AA9-8D4B1D4C9C79}" type="presOf" srcId="{D8B9D9CE-801A-473A-9440-6984FFDDEAF9}" destId="{72D72F59-E928-40CD-A03E-1BEF843621B8}" srcOrd="0" destOrd="0" presId="urn:microsoft.com/office/officeart/2008/layout/VerticalCircleList"/>
    <dgm:cxn modelId="{371CC1B3-57E5-4109-A1DD-7B70164ABA0C}" srcId="{026CCEFE-0997-438B-AF58-CA42B2DE7484}" destId="{0E1F5EAF-3581-48E6-BBAA-639B7EACADBD}" srcOrd="0" destOrd="0" parTransId="{75577FE7-CE65-4767-BD7D-5E0991D093DD}" sibTransId="{D5B87277-2DF2-4F79-9951-9F4E2F56A2C7}"/>
    <dgm:cxn modelId="{A159774F-7DCC-4358-B303-B085F0BAFA78}" type="presOf" srcId="{0E1F5EAF-3581-48E6-BBAA-639B7EACADBD}" destId="{A193F575-9F0A-4D41-810D-602A3E2211B6}" srcOrd="0" destOrd="0" presId="urn:microsoft.com/office/officeart/2008/layout/VerticalCircleList"/>
    <dgm:cxn modelId="{9F4BAA32-B453-48EB-B2ED-9A7F1BC35D86}" type="presParOf" srcId="{72D72F59-E928-40CD-A03E-1BEF843621B8}" destId="{BFF95209-E3EB-41B0-ADE4-F33448F897B1}" srcOrd="0" destOrd="0" presId="urn:microsoft.com/office/officeart/2008/layout/VerticalCircleList"/>
    <dgm:cxn modelId="{26A39904-31AA-4438-A985-271824B8E0FE}" type="presParOf" srcId="{BFF95209-E3EB-41B0-ADE4-F33448F897B1}" destId="{4A9B56D5-8DFA-4BA5-A127-5382864304E4}" srcOrd="0" destOrd="0" presId="urn:microsoft.com/office/officeart/2008/layout/VerticalCircleList"/>
    <dgm:cxn modelId="{F0EA6CDB-D5FD-4196-A095-BBEEF154B726}" type="presParOf" srcId="{BFF95209-E3EB-41B0-ADE4-F33448F897B1}" destId="{1DC600F5-B558-4247-95D2-46FBA404EE69}" srcOrd="1" destOrd="0" presId="urn:microsoft.com/office/officeart/2008/layout/VerticalCircleList"/>
    <dgm:cxn modelId="{C9DC7654-374F-4522-BE70-2864CC2D9A6A}" type="presParOf" srcId="{BFF95209-E3EB-41B0-ADE4-F33448F897B1}" destId="{3F7801AA-6B14-4ADD-A650-EC54030EBEF7}" srcOrd="2" destOrd="0" presId="urn:microsoft.com/office/officeart/2008/layout/VerticalCircleList"/>
    <dgm:cxn modelId="{705BC8B4-2B06-425A-8740-796CAE67D331}" type="presParOf" srcId="{BFF95209-E3EB-41B0-ADE4-F33448F897B1}" destId="{0839792F-DB3D-4742-9465-5D2C83C552F6}" srcOrd="3" destOrd="0" presId="urn:microsoft.com/office/officeart/2008/layout/VerticalCircleList"/>
    <dgm:cxn modelId="{2464E9F4-FB20-41F6-9EAF-1244BC5FECC5}" type="presParOf" srcId="{0839792F-DB3D-4742-9465-5D2C83C552F6}" destId="{A193F575-9F0A-4D41-810D-602A3E2211B6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4C68BB-C556-48F7-BAE1-3491138D39C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3DE48F2-0158-4CB3-801A-BB1CA92E3E9C}">
      <dgm:prSet phldrT="[Text]"/>
      <dgm:spPr/>
      <dgm:t>
        <a:bodyPr/>
        <a:lstStyle/>
        <a:p>
          <a:r>
            <a:rPr lang="en-US" dirty="0" smtClean="0"/>
            <a:t>Co-production of science</a:t>
          </a:r>
          <a:endParaRPr lang="en-US" dirty="0"/>
        </a:p>
      </dgm:t>
    </dgm:pt>
    <dgm:pt modelId="{FA03A908-C87A-4C4A-9A2D-28209664A5D7}" type="parTrans" cxnId="{5B193B92-4F1C-49D0-B9BF-84A8F595A672}">
      <dgm:prSet/>
      <dgm:spPr/>
      <dgm:t>
        <a:bodyPr/>
        <a:lstStyle/>
        <a:p>
          <a:endParaRPr lang="en-US"/>
        </a:p>
      </dgm:t>
    </dgm:pt>
    <dgm:pt modelId="{5AB70CFF-9B4C-4B77-B5CD-8FA3BEBA0CBA}" type="sibTrans" cxnId="{5B193B92-4F1C-49D0-B9BF-84A8F595A672}">
      <dgm:prSet/>
      <dgm:spPr/>
      <dgm:t>
        <a:bodyPr/>
        <a:lstStyle/>
        <a:p>
          <a:endParaRPr lang="en-US"/>
        </a:p>
      </dgm:t>
    </dgm:pt>
    <dgm:pt modelId="{0BA86641-453B-49FC-BBB5-A503960774F5}">
      <dgm:prSet phldrT="[Text]"/>
      <dgm:spPr/>
      <dgm:t>
        <a:bodyPr/>
        <a:lstStyle/>
        <a:p>
          <a:r>
            <a:rPr lang="en-US" smtClean="0"/>
            <a:t>Rigorous, salient, ethical science</a:t>
          </a:r>
          <a:endParaRPr lang="en-US" dirty="0"/>
        </a:p>
      </dgm:t>
    </dgm:pt>
    <dgm:pt modelId="{AB3D9FCC-2DF5-4DBC-94EE-0546ECB05938}" type="parTrans" cxnId="{960B3BB9-DA48-4A62-949C-DD6B31B262A6}">
      <dgm:prSet/>
      <dgm:spPr/>
      <dgm:t>
        <a:bodyPr/>
        <a:lstStyle/>
        <a:p>
          <a:endParaRPr lang="en-US"/>
        </a:p>
      </dgm:t>
    </dgm:pt>
    <dgm:pt modelId="{413885BF-ED82-407D-B0B3-FEABA3DB324F}" type="sibTrans" cxnId="{960B3BB9-DA48-4A62-949C-DD6B31B262A6}">
      <dgm:prSet/>
      <dgm:spPr/>
      <dgm:t>
        <a:bodyPr/>
        <a:lstStyle/>
        <a:p>
          <a:endParaRPr lang="en-US"/>
        </a:p>
      </dgm:t>
    </dgm:pt>
    <dgm:pt modelId="{73EA3BA5-DAC9-4F8D-A7DE-6487A7429B9D}">
      <dgm:prSet phldrT="[Text]"/>
      <dgm:spPr/>
      <dgm:t>
        <a:bodyPr/>
        <a:lstStyle/>
        <a:p>
          <a:r>
            <a:rPr lang="en-US" smtClean="0"/>
            <a:t>Internalization and uptake by boundary partners</a:t>
          </a:r>
          <a:endParaRPr lang="en-US" dirty="0"/>
        </a:p>
      </dgm:t>
    </dgm:pt>
    <dgm:pt modelId="{27080539-E174-40A9-AC88-9D7AD07E6F45}" type="parTrans" cxnId="{1DDC314B-59D0-4067-B07A-408F3F2D89D3}">
      <dgm:prSet/>
      <dgm:spPr/>
      <dgm:t>
        <a:bodyPr/>
        <a:lstStyle/>
        <a:p>
          <a:endParaRPr lang="en-US"/>
        </a:p>
      </dgm:t>
    </dgm:pt>
    <dgm:pt modelId="{C25ED08B-8C96-451A-887A-F3943DBA4CA7}" type="sibTrans" cxnId="{1DDC314B-59D0-4067-B07A-408F3F2D89D3}">
      <dgm:prSet/>
      <dgm:spPr/>
      <dgm:t>
        <a:bodyPr/>
        <a:lstStyle/>
        <a:p>
          <a:endParaRPr lang="en-US"/>
        </a:p>
      </dgm:t>
    </dgm:pt>
    <dgm:pt modelId="{C6A04CD7-CA9F-4E2A-A489-DDF0D502193E}">
      <dgm:prSet phldrT="[Text]"/>
      <dgm:spPr/>
      <dgm:t>
        <a:bodyPr/>
        <a:lstStyle/>
        <a:p>
          <a:r>
            <a:rPr lang="en-US" smtClean="0"/>
            <a:t>Partner-centered knowledge dissemination</a:t>
          </a:r>
          <a:endParaRPr lang="en-US" dirty="0"/>
        </a:p>
      </dgm:t>
    </dgm:pt>
    <dgm:pt modelId="{1493B041-5DA5-49D3-96AA-8F636DC13E4B}" type="parTrans" cxnId="{8E984612-C9AA-47E3-A12A-D34F69927DEB}">
      <dgm:prSet/>
      <dgm:spPr/>
      <dgm:t>
        <a:bodyPr/>
        <a:lstStyle/>
        <a:p>
          <a:endParaRPr lang="en-US"/>
        </a:p>
      </dgm:t>
    </dgm:pt>
    <dgm:pt modelId="{5B6786DB-28D7-48B4-A316-3EA68048409A}" type="sibTrans" cxnId="{8E984612-C9AA-47E3-A12A-D34F69927DEB}">
      <dgm:prSet/>
      <dgm:spPr/>
      <dgm:t>
        <a:bodyPr/>
        <a:lstStyle/>
        <a:p>
          <a:endParaRPr lang="en-US"/>
        </a:p>
      </dgm:t>
    </dgm:pt>
    <dgm:pt modelId="{B9E13916-1AF0-4CCF-B3F8-8CEF91568B83}">
      <dgm:prSet phldrT="[Text]"/>
      <dgm:spPr/>
      <dgm:t>
        <a:bodyPr/>
        <a:lstStyle/>
        <a:p>
          <a:r>
            <a:rPr lang="en-US" smtClean="0"/>
            <a:t>Effective, efficient and equitable REDD+</a:t>
          </a:r>
          <a:endParaRPr lang="en-US" dirty="0"/>
        </a:p>
      </dgm:t>
    </dgm:pt>
    <dgm:pt modelId="{63FACA76-D3D8-43A9-8C78-D51A4447EE64}" type="parTrans" cxnId="{49465A15-2DBE-4FB7-92C1-25A6C31F31AC}">
      <dgm:prSet/>
      <dgm:spPr/>
      <dgm:t>
        <a:bodyPr/>
        <a:lstStyle/>
        <a:p>
          <a:endParaRPr lang="en-US"/>
        </a:p>
      </dgm:t>
    </dgm:pt>
    <dgm:pt modelId="{8C77D1F0-83F1-40E3-AC64-DDC201F85F50}" type="sibTrans" cxnId="{49465A15-2DBE-4FB7-92C1-25A6C31F31AC}">
      <dgm:prSet/>
      <dgm:spPr/>
      <dgm:t>
        <a:bodyPr/>
        <a:lstStyle/>
        <a:p>
          <a:endParaRPr lang="en-US"/>
        </a:p>
      </dgm:t>
    </dgm:pt>
    <dgm:pt modelId="{F4924EEF-58B1-4905-BC6A-326DB72CCF6C}" type="pres">
      <dgm:prSet presAssocID="{8C4C68BB-C556-48F7-BAE1-3491138D39C8}" presName="CompostProcess" presStyleCnt="0">
        <dgm:presLayoutVars>
          <dgm:dir/>
          <dgm:resizeHandles val="exact"/>
        </dgm:presLayoutVars>
      </dgm:prSet>
      <dgm:spPr/>
    </dgm:pt>
    <dgm:pt modelId="{B5352ED6-0A91-424B-A946-57357CBC570D}" type="pres">
      <dgm:prSet presAssocID="{8C4C68BB-C556-48F7-BAE1-3491138D39C8}" presName="arrow" presStyleLbl="bgShp" presStyleIdx="0" presStyleCnt="1"/>
      <dgm:spPr>
        <a:noFill/>
      </dgm:spPr>
    </dgm:pt>
    <dgm:pt modelId="{142ED058-C187-423F-9E02-918D3490B087}" type="pres">
      <dgm:prSet presAssocID="{8C4C68BB-C556-48F7-BAE1-3491138D39C8}" presName="linearProcess" presStyleCnt="0"/>
      <dgm:spPr/>
    </dgm:pt>
    <dgm:pt modelId="{7B18B758-3789-4922-BCD1-338B47E3B954}" type="pres">
      <dgm:prSet presAssocID="{63DE48F2-0158-4CB3-801A-BB1CA92E3E9C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D0497-8081-4669-873D-4C18DA8E439D}" type="pres">
      <dgm:prSet presAssocID="{5AB70CFF-9B4C-4B77-B5CD-8FA3BEBA0CBA}" presName="sibTrans" presStyleCnt="0"/>
      <dgm:spPr/>
    </dgm:pt>
    <dgm:pt modelId="{4283831B-B92A-47B1-ADAB-BB53AF62B770}" type="pres">
      <dgm:prSet presAssocID="{0BA86641-453B-49FC-BBB5-A503960774F5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EAD2D3-25DE-481D-A1DF-70329A847FAA}" type="pres">
      <dgm:prSet presAssocID="{413885BF-ED82-407D-B0B3-FEABA3DB324F}" presName="sibTrans" presStyleCnt="0"/>
      <dgm:spPr/>
    </dgm:pt>
    <dgm:pt modelId="{35349406-21F8-472B-BC01-9A11BB6C162A}" type="pres">
      <dgm:prSet presAssocID="{C6A04CD7-CA9F-4E2A-A489-DDF0D502193E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FBC63-384C-44FC-AABB-05AE47B1D8C9}" type="pres">
      <dgm:prSet presAssocID="{5B6786DB-28D7-48B4-A316-3EA68048409A}" presName="sibTrans" presStyleCnt="0"/>
      <dgm:spPr/>
    </dgm:pt>
    <dgm:pt modelId="{7D6292F2-491D-4F20-B0AF-A106955CF77D}" type="pres">
      <dgm:prSet presAssocID="{73EA3BA5-DAC9-4F8D-A7DE-6487A7429B9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F54E91-6096-45CD-9DF1-0B9339EDB956}" type="pres">
      <dgm:prSet presAssocID="{C25ED08B-8C96-451A-887A-F3943DBA4CA7}" presName="sibTrans" presStyleCnt="0"/>
      <dgm:spPr/>
    </dgm:pt>
    <dgm:pt modelId="{2AAA7FC4-0C3B-4FDC-BD21-11A03049A3BB}" type="pres">
      <dgm:prSet presAssocID="{B9E13916-1AF0-4CCF-B3F8-8CEF91568B83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193B92-4F1C-49D0-B9BF-84A8F595A672}" srcId="{8C4C68BB-C556-48F7-BAE1-3491138D39C8}" destId="{63DE48F2-0158-4CB3-801A-BB1CA92E3E9C}" srcOrd="0" destOrd="0" parTransId="{FA03A908-C87A-4C4A-9A2D-28209664A5D7}" sibTransId="{5AB70CFF-9B4C-4B77-B5CD-8FA3BEBA0CBA}"/>
    <dgm:cxn modelId="{C6C70067-FC93-427C-9793-F1259991F2F1}" type="presOf" srcId="{8C4C68BB-C556-48F7-BAE1-3491138D39C8}" destId="{F4924EEF-58B1-4905-BC6A-326DB72CCF6C}" srcOrd="0" destOrd="0" presId="urn:microsoft.com/office/officeart/2005/8/layout/hProcess9"/>
    <dgm:cxn modelId="{A26DE072-C603-4A7B-B074-D2E45ACAB9C2}" type="presOf" srcId="{0BA86641-453B-49FC-BBB5-A503960774F5}" destId="{4283831B-B92A-47B1-ADAB-BB53AF62B770}" srcOrd="0" destOrd="0" presId="urn:microsoft.com/office/officeart/2005/8/layout/hProcess9"/>
    <dgm:cxn modelId="{49465A15-2DBE-4FB7-92C1-25A6C31F31AC}" srcId="{8C4C68BB-C556-48F7-BAE1-3491138D39C8}" destId="{B9E13916-1AF0-4CCF-B3F8-8CEF91568B83}" srcOrd="4" destOrd="0" parTransId="{63FACA76-D3D8-43A9-8C78-D51A4447EE64}" sibTransId="{8C77D1F0-83F1-40E3-AC64-DDC201F85F50}"/>
    <dgm:cxn modelId="{4854FD1D-8F3F-4F61-B02A-045CD0E68562}" type="presOf" srcId="{73EA3BA5-DAC9-4F8D-A7DE-6487A7429B9D}" destId="{7D6292F2-491D-4F20-B0AF-A106955CF77D}" srcOrd="0" destOrd="0" presId="urn:microsoft.com/office/officeart/2005/8/layout/hProcess9"/>
    <dgm:cxn modelId="{E31DEFB0-088A-4393-A55F-F4643474CB47}" type="presOf" srcId="{C6A04CD7-CA9F-4E2A-A489-DDF0D502193E}" destId="{35349406-21F8-472B-BC01-9A11BB6C162A}" srcOrd="0" destOrd="0" presId="urn:microsoft.com/office/officeart/2005/8/layout/hProcess9"/>
    <dgm:cxn modelId="{1DDC314B-59D0-4067-B07A-408F3F2D89D3}" srcId="{8C4C68BB-C556-48F7-BAE1-3491138D39C8}" destId="{73EA3BA5-DAC9-4F8D-A7DE-6487A7429B9D}" srcOrd="3" destOrd="0" parTransId="{27080539-E174-40A9-AC88-9D7AD07E6F45}" sibTransId="{C25ED08B-8C96-451A-887A-F3943DBA4CA7}"/>
    <dgm:cxn modelId="{4CE7193F-461E-46AD-BB85-36941D43E6D9}" type="presOf" srcId="{63DE48F2-0158-4CB3-801A-BB1CA92E3E9C}" destId="{7B18B758-3789-4922-BCD1-338B47E3B954}" srcOrd="0" destOrd="0" presId="urn:microsoft.com/office/officeart/2005/8/layout/hProcess9"/>
    <dgm:cxn modelId="{960B3BB9-DA48-4A62-949C-DD6B31B262A6}" srcId="{8C4C68BB-C556-48F7-BAE1-3491138D39C8}" destId="{0BA86641-453B-49FC-BBB5-A503960774F5}" srcOrd="1" destOrd="0" parTransId="{AB3D9FCC-2DF5-4DBC-94EE-0546ECB05938}" sibTransId="{413885BF-ED82-407D-B0B3-FEABA3DB324F}"/>
    <dgm:cxn modelId="{5896532E-444A-46C5-B3FF-529EB0567B4A}" type="presOf" srcId="{B9E13916-1AF0-4CCF-B3F8-8CEF91568B83}" destId="{2AAA7FC4-0C3B-4FDC-BD21-11A03049A3BB}" srcOrd="0" destOrd="0" presId="urn:microsoft.com/office/officeart/2005/8/layout/hProcess9"/>
    <dgm:cxn modelId="{8E984612-C9AA-47E3-A12A-D34F69927DEB}" srcId="{8C4C68BB-C556-48F7-BAE1-3491138D39C8}" destId="{C6A04CD7-CA9F-4E2A-A489-DDF0D502193E}" srcOrd="2" destOrd="0" parTransId="{1493B041-5DA5-49D3-96AA-8F636DC13E4B}" sibTransId="{5B6786DB-28D7-48B4-A316-3EA68048409A}"/>
    <dgm:cxn modelId="{B7023E6F-9E29-46D6-AAD1-164ADA0AF726}" type="presParOf" srcId="{F4924EEF-58B1-4905-BC6A-326DB72CCF6C}" destId="{B5352ED6-0A91-424B-A946-57357CBC570D}" srcOrd="0" destOrd="0" presId="urn:microsoft.com/office/officeart/2005/8/layout/hProcess9"/>
    <dgm:cxn modelId="{7A992003-DDF5-4142-A652-FA307B50D3C2}" type="presParOf" srcId="{F4924EEF-58B1-4905-BC6A-326DB72CCF6C}" destId="{142ED058-C187-423F-9E02-918D3490B087}" srcOrd="1" destOrd="0" presId="urn:microsoft.com/office/officeart/2005/8/layout/hProcess9"/>
    <dgm:cxn modelId="{47BD9B79-9F01-49EE-AF73-84CB1E6EAC0D}" type="presParOf" srcId="{142ED058-C187-423F-9E02-918D3490B087}" destId="{7B18B758-3789-4922-BCD1-338B47E3B954}" srcOrd="0" destOrd="0" presId="urn:microsoft.com/office/officeart/2005/8/layout/hProcess9"/>
    <dgm:cxn modelId="{2A557EAE-E9D2-4FA7-B6E1-F420DB6D3AEF}" type="presParOf" srcId="{142ED058-C187-423F-9E02-918D3490B087}" destId="{780D0497-8081-4669-873D-4C18DA8E439D}" srcOrd="1" destOrd="0" presId="urn:microsoft.com/office/officeart/2005/8/layout/hProcess9"/>
    <dgm:cxn modelId="{BC9643C9-66E2-450C-A396-39C1E205D9CA}" type="presParOf" srcId="{142ED058-C187-423F-9E02-918D3490B087}" destId="{4283831B-B92A-47B1-ADAB-BB53AF62B770}" srcOrd="2" destOrd="0" presId="urn:microsoft.com/office/officeart/2005/8/layout/hProcess9"/>
    <dgm:cxn modelId="{38400D69-52FE-46B1-8912-68C27BCCA489}" type="presParOf" srcId="{142ED058-C187-423F-9E02-918D3490B087}" destId="{49EAD2D3-25DE-481D-A1DF-70329A847FAA}" srcOrd="3" destOrd="0" presId="urn:microsoft.com/office/officeart/2005/8/layout/hProcess9"/>
    <dgm:cxn modelId="{8E5DC28C-6613-4520-8AC4-290B15FFEB43}" type="presParOf" srcId="{142ED058-C187-423F-9E02-918D3490B087}" destId="{35349406-21F8-472B-BC01-9A11BB6C162A}" srcOrd="4" destOrd="0" presId="urn:microsoft.com/office/officeart/2005/8/layout/hProcess9"/>
    <dgm:cxn modelId="{3FA46FD4-36B9-486C-83B2-3157CDD03AB9}" type="presParOf" srcId="{142ED058-C187-423F-9E02-918D3490B087}" destId="{D05FBC63-384C-44FC-AABB-05AE47B1D8C9}" srcOrd="5" destOrd="0" presId="urn:microsoft.com/office/officeart/2005/8/layout/hProcess9"/>
    <dgm:cxn modelId="{EB6715CD-CFAB-4AC4-B048-92060E3BA5C4}" type="presParOf" srcId="{142ED058-C187-423F-9E02-918D3490B087}" destId="{7D6292F2-491D-4F20-B0AF-A106955CF77D}" srcOrd="6" destOrd="0" presId="urn:microsoft.com/office/officeart/2005/8/layout/hProcess9"/>
    <dgm:cxn modelId="{F5E72CC0-4633-4286-B469-58F8E7F8DCF7}" type="presParOf" srcId="{142ED058-C187-423F-9E02-918D3490B087}" destId="{40F54E91-6096-45CD-9DF1-0B9339EDB956}" srcOrd="7" destOrd="0" presId="urn:microsoft.com/office/officeart/2005/8/layout/hProcess9"/>
    <dgm:cxn modelId="{893E4FB3-E22A-4E34-8DAD-5593900B3BD6}" type="presParOf" srcId="{142ED058-C187-423F-9E02-918D3490B087}" destId="{2AAA7FC4-0C3B-4FDC-BD21-11A03049A3B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370142-EFDF-430C-B727-1AE4626A9A1F}" type="doc">
      <dgm:prSet loTypeId="urn:microsoft.com/office/officeart/2011/layout/RadialPictureList#1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7B4520-1183-44B9-9F87-633C6E52C9AA}">
      <dgm:prSet phldrT="[Text]" custT="1"/>
      <dgm:spPr/>
      <dgm:t>
        <a:bodyPr/>
        <a:lstStyle/>
        <a:p>
          <a:r>
            <a:rPr lang="en-US" sz="3600" dirty="0" smtClean="0"/>
            <a:t>Scale matters</a:t>
          </a:r>
          <a:endParaRPr lang="en-US" sz="3600" dirty="0"/>
        </a:p>
      </dgm:t>
    </dgm:pt>
    <dgm:pt modelId="{2F2957C5-40BD-4606-895F-3DF2901C688B}" type="parTrans" cxnId="{ED5871D4-EBC0-49C5-9547-E7D3587A036D}">
      <dgm:prSet/>
      <dgm:spPr/>
      <dgm:t>
        <a:bodyPr/>
        <a:lstStyle/>
        <a:p>
          <a:endParaRPr lang="en-US"/>
        </a:p>
      </dgm:t>
    </dgm:pt>
    <dgm:pt modelId="{0E1E03CD-9A45-48D5-8F07-57111A413D7B}" type="sibTrans" cxnId="{ED5871D4-EBC0-49C5-9547-E7D3587A036D}">
      <dgm:prSet/>
      <dgm:spPr/>
      <dgm:t>
        <a:bodyPr/>
        <a:lstStyle/>
        <a:p>
          <a:endParaRPr lang="en-US"/>
        </a:p>
      </dgm:t>
    </dgm:pt>
    <dgm:pt modelId="{CC4BDDF1-410B-4E7A-9A22-FAF09AEFD251}">
      <dgm:prSet phldrT="[Text]" custT="1"/>
      <dgm:spPr/>
      <dgm:t>
        <a:bodyPr/>
        <a:lstStyle/>
        <a:p>
          <a:pPr algn="ctr"/>
          <a:r>
            <a:rPr lang="en-US" sz="1800" b="1" dirty="0" smtClean="0"/>
            <a:t>Information</a:t>
          </a:r>
          <a:r>
            <a:rPr lang="en-US" sz="1800" dirty="0" smtClean="0"/>
            <a:t> across levels: comprehensive and fact-based</a:t>
          </a:r>
          <a:endParaRPr lang="en-US" sz="1800" dirty="0"/>
        </a:p>
      </dgm:t>
    </dgm:pt>
    <dgm:pt modelId="{AFE2E65F-9C4A-40FF-B903-8CD045EA3AD1}" type="parTrans" cxnId="{405A1830-E7E5-4BB6-8785-8B42277B4D10}">
      <dgm:prSet/>
      <dgm:spPr/>
      <dgm:t>
        <a:bodyPr/>
        <a:lstStyle/>
        <a:p>
          <a:endParaRPr lang="en-US"/>
        </a:p>
      </dgm:t>
    </dgm:pt>
    <dgm:pt modelId="{CF6A49D6-38A9-4E32-87A3-B88A9C687D37}" type="sibTrans" cxnId="{405A1830-E7E5-4BB6-8785-8B42277B4D10}">
      <dgm:prSet/>
      <dgm:spPr/>
      <dgm:t>
        <a:bodyPr/>
        <a:lstStyle/>
        <a:p>
          <a:endParaRPr lang="en-US"/>
        </a:p>
      </dgm:t>
    </dgm:pt>
    <dgm:pt modelId="{8D8F6E84-32B6-4D93-82B8-C7FA6E0BD76B}">
      <dgm:prSet phldrT="[Text]" custT="1"/>
      <dgm:spPr/>
      <dgm:t>
        <a:bodyPr/>
        <a:lstStyle/>
        <a:p>
          <a:pPr algn="ctr"/>
          <a:r>
            <a:rPr lang="en-US" sz="1800" b="1" dirty="0" smtClean="0"/>
            <a:t>Carbon</a:t>
          </a:r>
          <a:r>
            <a:rPr lang="en-US" sz="1800" dirty="0" smtClean="0"/>
            <a:t>: stepwise approach to RELs and MRV</a:t>
          </a:r>
          <a:endParaRPr lang="en-US" sz="1800" dirty="0"/>
        </a:p>
      </dgm:t>
    </dgm:pt>
    <dgm:pt modelId="{C461B51E-87A0-4F68-BDE6-7EE18BC6A6CA}" type="parTrans" cxnId="{CCDFA6AF-5D6D-476A-8055-704468DC7E4E}">
      <dgm:prSet/>
      <dgm:spPr/>
      <dgm:t>
        <a:bodyPr/>
        <a:lstStyle/>
        <a:p>
          <a:endParaRPr lang="en-US"/>
        </a:p>
      </dgm:t>
    </dgm:pt>
    <dgm:pt modelId="{6934BC2D-A987-4154-8CAF-A76172AF7231}" type="sibTrans" cxnId="{CCDFA6AF-5D6D-476A-8055-704468DC7E4E}">
      <dgm:prSet/>
      <dgm:spPr/>
      <dgm:t>
        <a:bodyPr/>
        <a:lstStyle/>
        <a:p>
          <a:endParaRPr lang="en-US"/>
        </a:p>
      </dgm:t>
    </dgm:pt>
    <dgm:pt modelId="{ED408506-AA53-4CB7-AA81-E45181CC82E0}">
      <dgm:prSet phldrT="[Text]" custT="1"/>
      <dgm:spPr/>
      <dgm:t>
        <a:bodyPr/>
        <a:lstStyle/>
        <a:p>
          <a:pPr algn="ctr"/>
          <a:r>
            <a:rPr lang="en-US" sz="1800" b="1" dirty="0" smtClean="0"/>
            <a:t>Tenure</a:t>
          </a:r>
          <a:r>
            <a:rPr lang="en-US" sz="1800" dirty="0" smtClean="0"/>
            <a:t> security: needed locally, enforce nationally</a:t>
          </a:r>
          <a:endParaRPr lang="en-US" sz="1800" dirty="0"/>
        </a:p>
      </dgm:t>
    </dgm:pt>
    <dgm:pt modelId="{C7DF897F-677F-427E-A57A-C44286BFC94F}" type="parTrans" cxnId="{1762D250-D4F6-41F0-A122-1279870D4038}">
      <dgm:prSet/>
      <dgm:spPr/>
      <dgm:t>
        <a:bodyPr/>
        <a:lstStyle/>
        <a:p>
          <a:endParaRPr lang="en-US"/>
        </a:p>
      </dgm:t>
    </dgm:pt>
    <dgm:pt modelId="{DFD17BD5-7AD6-4AD6-8608-6DD4774798F2}" type="sibTrans" cxnId="{1762D250-D4F6-41F0-A122-1279870D4038}">
      <dgm:prSet/>
      <dgm:spPr/>
      <dgm:t>
        <a:bodyPr/>
        <a:lstStyle/>
        <a:p>
          <a:endParaRPr lang="en-US"/>
        </a:p>
      </dgm:t>
    </dgm:pt>
    <dgm:pt modelId="{BCDBCCF8-F825-4AA6-8EBE-7CF65C3A31E9}" type="pres">
      <dgm:prSet presAssocID="{76370142-EFDF-430C-B727-1AE4626A9A1F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2B00C7A-0469-4747-B980-2BCCA3B1B213}" type="pres">
      <dgm:prSet presAssocID="{3D7B4520-1183-44B9-9F87-633C6E52C9AA}" presName="Parent" presStyleLbl="node1" presStyleIdx="0" presStyleCnt="2" custScaleX="216007" custScaleY="80365" custLinFactNeighborX="-72142" custLinFactNeighborY="338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C7D6A836-FBB3-4A60-BCBE-584276C5D114}" type="pres">
      <dgm:prSet presAssocID="{CC4BDDF1-410B-4E7A-9A22-FAF09AEFD251}" presName="Accent" presStyleLbl="node1" presStyleIdx="1" presStyleCnt="2" custScaleX="222106" custLinFactNeighborX="-35535" custLinFactNeighborY="2376"/>
      <dgm:spPr/>
      <dgm:t>
        <a:bodyPr/>
        <a:lstStyle/>
        <a:p>
          <a:endParaRPr lang="en-US"/>
        </a:p>
      </dgm:t>
    </dgm:pt>
    <dgm:pt modelId="{0A5ABB7D-3550-4826-A643-67AA8E24E811}" type="pres">
      <dgm:prSet presAssocID="{CC4BDDF1-410B-4E7A-9A22-FAF09AEFD251}" presName="Image1" presStyleLbl="fgImgPlace1" presStyleIdx="0" presStyleCnt="3" custScaleX="155542" custScaleY="131772" custLinFactNeighborX="-32942" custLinFactNeighborY="-19832"/>
      <dgm:spPr/>
      <dgm:t>
        <a:bodyPr/>
        <a:lstStyle/>
        <a:p>
          <a:endParaRPr lang="en-US"/>
        </a:p>
      </dgm:t>
    </dgm:pt>
    <dgm:pt modelId="{D0F1589B-D94F-4DBB-8A4E-E391922AD8AC}" type="pres">
      <dgm:prSet presAssocID="{CC4BDDF1-410B-4E7A-9A22-FAF09AEFD251}" presName="Child1" presStyleLbl="revTx" presStyleIdx="0" presStyleCnt="3" custScaleX="104372" custScaleY="113344" custLinFactX="-19331" custLinFactNeighborX="-100000" custLinFactNeighborY="-18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6C484-C1D5-4464-9CAE-F68B1BE43D8D}" type="pres">
      <dgm:prSet presAssocID="{8D8F6E84-32B6-4D93-82B8-C7FA6E0BD76B}" presName="Image2" presStyleCnt="0"/>
      <dgm:spPr/>
      <dgm:t>
        <a:bodyPr/>
        <a:lstStyle/>
        <a:p>
          <a:endParaRPr lang="en-US"/>
        </a:p>
      </dgm:t>
    </dgm:pt>
    <dgm:pt modelId="{14735459-E5CB-4DC7-8E56-8EB0AAF181A7}" type="pres">
      <dgm:prSet presAssocID="{8D8F6E84-32B6-4D93-82B8-C7FA6E0BD76B}" presName="Image" presStyleLbl="fgImgPlace1" presStyleIdx="1" presStyleCnt="3" custScaleX="160282" custScaleY="134646" custLinFactNeighborX="86514" custLinFactNeighborY="-5277"/>
      <dgm:spPr/>
      <dgm:t>
        <a:bodyPr/>
        <a:lstStyle/>
        <a:p>
          <a:endParaRPr lang="en-US"/>
        </a:p>
      </dgm:t>
    </dgm:pt>
    <dgm:pt modelId="{CFDD0275-E184-4617-B6CE-BED444AFE8E8}" type="pres">
      <dgm:prSet presAssocID="{8D8F6E84-32B6-4D93-82B8-C7FA6E0BD76B}" presName="Child2" presStyleLbl="revTx" presStyleIdx="1" presStyleCnt="3" custScaleX="112179" custScaleY="118486" custLinFactNeighborX="-29238" custLinFactNeighborY="-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AB199-93CF-4F6B-8510-33B831065453}" type="pres">
      <dgm:prSet presAssocID="{ED408506-AA53-4CB7-AA81-E45181CC82E0}" presName="Image3" presStyleCnt="0"/>
      <dgm:spPr/>
      <dgm:t>
        <a:bodyPr/>
        <a:lstStyle/>
        <a:p>
          <a:endParaRPr lang="en-US"/>
        </a:p>
      </dgm:t>
    </dgm:pt>
    <dgm:pt modelId="{0112794E-BA5A-468A-8958-9439D15C72B7}" type="pres">
      <dgm:prSet presAssocID="{ED408506-AA53-4CB7-AA81-E45181CC82E0}" presName="Image" presStyleLbl="fgImgPlace1" presStyleIdx="2" presStyleCnt="3" custScaleX="155920" custScaleY="131347" custLinFactNeighborX="-22361" custLinFactNeighborY="14287"/>
      <dgm:spPr/>
      <dgm:t>
        <a:bodyPr/>
        <a:lstStyle/>
        <a:p>
          <a:endParaRPr lang="en-US"/>
        </a:p>
      </dgm:t>
    </dgm:pt>
    <dgm:pt modelId="{767F0F91-1C41-456A-9AAB-81B05E5AA8E7}" type="pres">
      <dgm:prSet presAssocID="{ED408506-AA53-4CB7-AA81-E45181CC82E0}" presName="Child3" presStyleLbl="revTx" presStyleIdx="2" presStyleCnt="3" custScaleX="98287" custScaleY="117832" custLinFactX="-10394" custLinFactNeighborX="-100000" custLinFactNeighborY="218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A9F82E-4F9F-4816-B3C7-B171F6D32F02}" type="presOf" srcId="{3D7B4520-1183-44B9-9F87-633C6E52C9AA}" destId="{02B00C7A-0469-4747-B980-2BCCA3B1B213}" srcOrd="0" destOrd="0" presId="urn:microsoft.com/office/officeart/2011/layout/RadialPictureList#1"/>
    <dgm:cxn modelId="{ED5871D4-EBC0-49C5-9547-E7D3587A036D}" srcId="{76370142-EFDF-430C-B727-1AE4626A9A1F}" destId="{3D7B4520-1183-44B9-9F87-633C6E52C9AA}" srcOrd="0" destOrd="0" parTransId="{2F2957C5-40BD-4606-895F-3DF2901C688B}" sibTransId="{0E1E03CD-9A45-48D5-8F07-57111A413D7B}"/>
    <dgm:cxn modelId="{405A1830-E7E5-4BB6-8785-8B42277B4D10}" srcId="{3D7B4520-1183-44B9-9F87-633C6E52C9AA}" destId="{CC4BDDF1-410B-4E7A-9A22-FAF09AEFD251}" srcOrd="0" destOrd="0" parTransId="{AFE2E65F-9C4A-40FF-B903-8CD045EA3AD1}" sibTransId="{CF6A49D6-38A9-4E32-87A3-B88A9C687D37}"/>
    <dgm:cxn modelId="{CCDFA6AF-5D6D-476A-8055-704468DC7E4E}" srcId="{3D7B4520-1183-44B9-9F87-633C6E52C9AA}" destId="{8D8F6E84-32B6-4D93-82B8-C7FA6E0BD76B}" srcOrd="1" destOrd="0" parTransId="{C461B51E-87A0-4F68-BDE6-7EE18BC6A6CA}" sibTransId="{6934BC2D-A987-4154-8CAF-A76172AF7231}"/>
    <dgm:cxn modelId="{8722E40C-F0E8-4616-B1D7-36BF2B10B5AF}" type="presOf" srcId="{CC4BDDF1-410B-4E7A-9A22-FAF09AEFD251}" destId="{D0F1589B-D94F-4DBB-8A4E-E391922AD8AC}" srcOrd="0" destOrd="0" presId="urn:microsoft.com/office/officeart/2011/layout/RadialPictureList#1"/>
    <dgm:cxn modelId="{1A87D94C-F119-42B1-9388-34D5CB2AF1E7}" type="presOf" srcId="{76370142-EFDF-430C-B727-1AE4626A9A1F}" destId="{BCDBCCF8-F825-4AA6-8EBE-7CF65C3A31E9}" srcOrd="0" destOrd="0" presId="urn:microsoft.com/office/officeart/2011/layout/RadialPictureList#1"/>
    <dgm:cxn modelId="{E6F70EBB-4F89-4943-A3F0-DCCF18B3DE2C}" type="presOf" srcId="{ED408506-AA53-4CB7-AA81-E45181CC82E0}" destId="{767F0F91-1C41-456A-9AAB-81B05E5AA8E7}" srcOrd="0" destOrd="0" presId="urn:microsoft.com/office/officeart/2011/layout/RadialPictureList#1"/>
    <dgm:cxn modelId="{CDCB9164-BCFF-4B62-B854-D3238A2F5642}" type="presOf" srcId="{8D8F6E84-32B6-4D93-82B8-C7FA6E0BD76B}" destId="{CFDD0275-E184-4617-B6CE-BED444AFE8E8}" srcOrd="0" destOrd="0" presId="urn:microsoft.com/office/officeart/2011/layout/RadialPictureList#1"/>
    <dgm:cxn modelId="{1762D250-D4F6-41F0-A122-1279870D4038}" srcId="{3D7B4520-1183-44B9-9F87-633C6E52C9AA}" destId="{ED408506-AA53-4CB7-AA81-E45181CC82E0}" srcOrd="2" destOrd="0" parTransId="{C7DF897F-677F-427E-A57A-C44286BFC94F}" sibTransId="{DFD17BD5-7AD6-4AD6-8608-6DD4774798F2}"/>
    <dgm:cxn modelId="{43DCA648-5D84-481F-9347-6F853705849A}" type="presParOf" srcId="{BCDBCCF8-F825-4AA6-8EBE-7CF65C3A31E9}" destId="{02B00C7A-0469-4747-B980-2BCCA3B1B213}" srcOrd="0" destOrd="0" presId="urn:microsoft.com/office/officeart/2011/layout/RadialPictureList#1"/>
    <dgm:cxn modelId="{A966B026-4B9C-4133-BA39-B93FD0A89182}" type="presParOf" srcId="{BCDBCCF8-F825-4AA6-8EBE-7CF65C3A31E9}" destId="{C7D6A836-FBB3-4A60-BCBE-584276C5D114}" srcOrd="1" destOrd="0" presId="urn:microsoft.com/office/officeart/2011/layout/RadialPictureList#1"/>
    <dgm:cxn modelId="{2BDCD3B8-F748-4932-97A4-9AC05507A69C}" type="presParOf" srcId="{BCDBCCF8-F825-4AA6-8EBE-7CF65C3A31E9}" destId="{0A5ABB7D-3550-4826-A643-67AA8E24E811}" srcOrd="2" destOrd="0" presId="urn:microsoft.com/office/officeart/2011/layout/RadialPictureList#1"/>
    <dgm:cxn modelId="{2E6B4A4F-4A4D-4D9D-8AAA-3623651D53E9}" type="presParOf" srcId="{BCDBCCF8-F825-4AA6-8EBE-7CF65C3A31E9}" destId="{D0F1589B-D94F-4DBB-8A4E-E391922AD8AC}" srcOrd="3" destOrd="0" presId="urn:microsoft.com/office/officeart/2011/layout/RadialPictureList#1"/>
    <dgm:cxn modelId="{6B8CAD5A-ED4E-4905-AB0D-70E0CE396B81}" type="presParOf" srcId="{BCDBCCF8-F825-4AA6-8EBE-7CF65C3A31E9}" destId="{DA26C484-C1D5-4464-9CAE-F68B1BE43D8D}" srcOrd="4" destOrd="0" presId="urn:microsoft.com/office/officeart/2011/layout/RadialPictureList#1"/>
    <dgm:cxn modelId="{F3CF13CC-4845-4B1B-868B-265F75703FE4}" type="presParOf" srcId="{DA26C484-C1D5-4464-9CAE-F68B1BE43D8D}" destId="{14735459-E5CB-4DC7-8E56-8EB0AAF181A7}" srcOrd="0" destOrd="0" presId="urn:microsoft.com/office/officeart/2011/layout/RadialPictureList#1"/>
    <dgm:cxn modelId="{F6017372-D6F8-41D0-89CA-6C6BE464688D}" type="presParOf" srcId="{BCDBCCF8-F825-4AA6-8EBE-7CF65C3A31E9}" destId="{CFDD0275-E184-4617-B6CE-BED444AFE8E8}" srcOrd="5" destOrd="0" presId="urn:microsoft.com/office/officeart/2011/layout/RadialPictureList#1"/>
    <dgm:cxn modelId="{F7E4DD14-10B8-41AB-8D6A-08B9ED4E5070}" type="presParOf" srcId="{BCDBCCF8-F825-4AA6-8EBE-7CF65C3A31E9}" destId="{11EAB199-93CF-4F6B-8510-33B831065453}" srcOrd="6" destOrd="0" presId="urn:microsoft.com/office/officeart/2011/layout/RadialPictureList#1"/>
    <dgm:cxn modelId="{726E332F-A671-4A82-99D9-36E0955BC345}" type="presParOf" srcId="{11EAB199-93CF-4F6B-8510-33B831065453}" destId="{0112794E-BA5A-468A-8958-9439D15C72B7}" srcOrd="0" destOrd="0" presId="urn:microsoft.com/office/officeart/2011/layout/RadialPictureList#1"/>
    <dgm:cxn modelId="{5C4397D3-04EC-4279-9278-2E218C99AAB8}" type="presParOf" srcId="{BCDBCCF8-F825-4AA6-8EBE-7CF65C3A31E9}" destId="{767F0F91-1C41-456A-9AAB-81B05E5AA8E7}" srcOrd="7" destOrd="0" presId="urn:microsoft.com/office/officeart/2011/layout/RadialPicture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3D2C3-EBC9-4D40-A818-318A580D7489}">
      <dsp:nvSpPr>
        <dsp:cNvPr id="0" name=""/>
        <dsp:cNvSpPr/>
      </dsp:nvSpPr>
      <dsp:spPr>
        <a:xfrm>
          <a:off x="720070" y="0"/>
          <a:ext cx="5323347" cy="4930845"/>
        </a:xfrm>
        <a:prstGeom prst="ellipse">
          <a:avLst/>
        </a:prstGeom>
        <a:solidFill>
          <a:srgbClr val="FFC000">
            <a:alpha val="80000"/>
          </a:srgb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AF7D6BF-E53E-4504-A0E6-D54A985B8DFB}">
      <dsp:nvSpPr>
        <dsp:cNvPr id="0" name=""/>
        <dsp:cNvSpPr/>
      </dsp:nvSpPr>
      <dsp:spPr>
        <a:xfrm>
          <a:off x="1856707" y="617186"/>
          <a:ext cx="631056" cy="727454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71668CF-02A3-4B32-8835-282808BC13C0}">
      <dsp:nvSpPr>
        <dsp:cNvPr id="0" name=""/>
        <dsp:cNvSpPr/>
      </dsp:nvSpPr>
      <dsp:spPr>
        <a:xfrm>
          <a:off x="1716918" y="1008113"/>
          <a:ext cx="3375469" cy="72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0" bIns="5334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/>
            <a:t>Policy analysis</a:t>
          </a:r>
          <a:endParaRPr lang="en-US" sz="4200" kern="1200" dirty="0"/>
        </a:p>
      </dsp:txBody>
      <dsp:txXfrm>
        <a:off x="1716918" y="1008113"/>
        <a:ext cx="3375469" cy="727454"/>
      </dsp:txXfrm>
    </dsp:sp>
    <dsp:sp modelId="{AC1052BE-5E17-4561-89ED-374ABE44B566}">
      <dsp:nvSpPr>
        <dsp:cNvPr id="0" name=""/>
        <dsp:cNvSpPr/>
      </dsp:nvSpPr>
      <dsp:spPr>
        <a:xfrm>
          <a:off x="1712974" y="1656179"/>
          <a:ext cx="4445997" cy="1838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0" bIns="4191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i="1" kern="1200" dirty="0" smtClean="0"/>
            <a:t>12 countries since 2009</a:t>
          </a:r>
        </a:p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i="1" kern="1200" dirty="0" smtClean="0"/>
            <a:t>Laos added 2013</a:t>
          </a:r>
        </a:p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i="1" kern="1200" dirty="0" smtClean="0"/>
            <a:t>Ethiopia, Mexico 2014</a:t>
          </a:r>
          <a:endParaRPr lang="en-US" sz="3300" i="1" kern="1200" dirty="0"/>
        </a:p>
      </dsp:txBody>
      <dsp:txXfrm>
        <a:off x="1712974" y="1656179"/>
        <a:ext cx="4445997" cy="1838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B56D5-8DFA-4BA5-A127-5382864304E4}">
      <dsp:nvSpPr>
        <dsp:cNvPr id="0" name=""/>
        <dsp:cNvSpPr/>
      </dsp:nvSpPr>
      <dsp:spPr>
        <a:xfrm>
          <a:off x="780661" y="3530"/>
          <a:ext cx="5326272" cy="4929244"/>
        </a:xfrm>
        <a:prstGeom prst="ellipse">
          <a:avLst/>
        </a:prstGeom>
        <a:solidFill>
          <a:srgbClr val="FFC000">
            <a:alpha val="90000"/>
          </a:srgb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C600F5-B558-4247-95D2-46FBA404EE69}">
      <dsp:nvSpPr>
        <dsp:cNvPr id="0" name=""/>
        <dsp:cNvSpPr/>
      </dsp:nvSpPr>
      <dsp:spPr>
        <a:xfrm>
          <a:off x="1572752" y="575182"/>
          <a:ext cx="743962" cy="743962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7801AA-6B14-4ADD-A650-EC54030EBEF7}">
      <dsp:nvSpPr>
        <dsp:cNvPr id="0" name=""/>
        <dsp:cNvSpPr/>
      </dsp:nvSpPr>
      <dsp:spPr>
        <a:xfrm>
          <a:off x="1656188" y="720084"/>
          <a:ext cx="3979392" cy="743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5880" rIns="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Project analysis</a:t>
          </a:r>
          <a:endParaRPr lang="en-US" sz="4400" kern="1200" dirty="0"/>
        </a:p>
      </dsp:txBody>
      <dsp:txXfrm>
        <a:off x="1656188" y="720084"/>
        <a:ext cx="3979392" cy="743962"/>
      </dsp:txXfrm>
    </dsp:sp>
    <dsp:sp modelId="{A193F575-9F0A-4D41-810D-602A3E2211B6}">
      <dsp:nvSpPr>
        <dsp:cNvPr id="0" name=""/>
        <dsp:cNvSpPr/>
      </dsp:nvSpPr>
      <dsp:spPr>
        <a:xfrm>
          <a:off x="1656188" y="1440160"/>
          <a:ext cx="3979392" cy="2540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3180" rIns="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i="1" kern="1200" dirty="0" smtClean="0"/>
            <a:t>6 countries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i="1" kern="1200" dirty="0" smtClean="0"/>
            <a:t>23 REDD project sites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i="1" kern="1200" dirty="0" smtClean="0"/>
            <a:t>190 villages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i="1" kern="1200" dirty="0" smtClean="0"/>
            <a:t>4524 households</a:t>
          </a:r>
        </a:p>
      </dsp:txBody>
      <dsp:txXfrm>
        <a:off x="1656188" y="1440160"/>
        <a:ext cx="3979392" cy="25407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#1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A933BE-DF74-434E-843A-5A6BC629250A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00BDA1-B14C-45E9-B6C7-F0886013C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34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BC905F-9DF6-4303-A676-7CEEB965904D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AA599A-A7F9-4D37-BD4C-F1616DC3B7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18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958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nb-NO" b="1" dirty="0" smtClean="0"/>
              <a:t>In the face of</a:t>
            </a:r>
            <a:r>
              <a:rPr lang="nb-NO" b="1" baseline="0" dirty="0" smtClean="0"/>
              <a:t> numerous emerging first-generation REDD+ activities – both projects and national strategies – CIFOR has started in 2009, a global comparative study on REDD+.</a:t>
            </a:r>
            <a:endParaRPr lang="en-AU" dirty="0" smtClean="0">
              <a:latin typeface="Arial" charset="0"/>
            </a:endParaRPr>
          </a:p>
          <a:p>
            <a:endParaRPr lang="en-AU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A74AB-B2B5-4B58-948D-3BB510D0D61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7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EFC973-4AB5-4204-ABD4-4CFBB6E8BE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498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b="1" baseline="0" dirty="0" smtClean="0"/>
              <a:t>What do we do: </a:t>
            </a:r>
          </a:p>
          <a:p>
            <a:pPr eaLnBrk="1" hangingPunct="1">
              <a:buFontTx/>
              <a:buChar char="-"/>
            </a:pPr>
            <a:r>
              <a:rPr lang="en-US" b="1" baseline="0" dirty="0" smtClean="0"/>
              <a:t>4 research modules &amp; 1 outreach module</a:t>
            </a:r>
          </a:p>
          <a:p>
            <a:pPr eaLnBrk="1" hangingPunct="1">
              <a:buFontTx/>
              <a:buChar char="-"/>
            </a:pPr>
            <a:r>
              <a:rPr lang="en-US" b="1" baseline="0" dirty="0" smtClean="0"/>
              <a:t> duration: 2009-2015</a:t>
            </a:r>
          </a:p>
          <a:p>
            <a:pPr eaLnBrk="1" hangingPunct="1">
              <a:buFontTx/>
              <a:buChar char="-"/>
            </a:pPr>
            <a:r>
              <a:rPr lang="en-US" b="1" baseline="0" dirty="0" smtClean="0"/>
              <a:t>analytical lenses: 3E+ (carbon effectiveness, cost efficiency, and equity) , and  to identify obstacles and opportunities for transformational change necessary to </a:t>
            </a:r>
            <a:r>
              <a:rPr lang="en-US" b="1" baseline="0" dirty="0" err="1" smtClean="0"/>
              <a:t>realise</a:t>
            </a:r>
            <a:r>
              <a:rPr lang="en-US" b="1" baseline="0" dirty="0" smtClean="0"/>
              <a:t> a 3E REDD+ we apply the 4Is (institutional path dependencies, interests, ideas and ideologies, and information</a:t>
            </a:r>
            <a:r>
              <a:rPr lang="en-US" baseline="0" dirty="0" smtClean="0"/>
              <a:t>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393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Where we are working : </a:t>
            </a:r>
          </a:p>
          <a:p>
            <a:r>
              <a:rPr lang="en-US" b="1" dirty="0" smtClean="0"/>
              <a:t>National policy analysis in 13</a:t>
            </a:r>
            <a:r>
              <a:rPr lang="en-US" b="1" baseline="0" dirty="0" smtClean="0"/>
              <a:t> countries including </a:t>
            </a:r>
            <a:r>
              <a:rPr lang="en-US" b="1" dirty="0" smtClean="0"/>
              <a:t>Laos , which is not yet on the map</a:t>
            </a:r>
          </a:p>
          <a:p>
            <a:r>
              <a:rPr lang="en-US" b="1" dirty="0" smtClean="0"/>
              <a:t>REDD project analysis in 6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9DD33E-EEA2-482E-83F5-CEA8AD5BE6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5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Where we are working : </a:t>
            </a:r>
          </a:p>
          <a:p>
            <a:r>
              <a:rPr lang="en-US" b="1" dirty="0" smtClean="0"/>
              <a:t>National policy analysis in 13</a:t>
            </a:r>
            <a:r>
              <a:rPr lang="en-US" b="1" baseline="0" dirty="0" smtClean="0"/>
              <a:t> countries including </a:t>
            </a:r>
            <a:r>
              <a:rPr lang="en-US" b="1" dirty="0" smtClean="0"/>
              <a:t>Laos , which is not yet on the map</a:t>
            </a:r>
          </a:p>
          <a:p>
            <a:r>
              <a:rPr lang="en-US" b="1" dirty="0" smtClean="0"/>
              <a:t>REDD project analysis in </a:t>
            </a:r>
            <a:r>
              <a:rPr lang="en-US" b="1" smtClean="0"/>
              <a:t>6 countries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9DD33E-EEA2-482E-83F5-CEA8AD5BE6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8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Where we are working : </a:t>
            </a:r>
          </a:p>
          <a:p>
            <a:r>
              <a:rPr lang="en-US" b="1" dirty="0" smtClean="0"/>
              <a:t>National policy analysis in 13</a:t>
            </a:r>
            <a:r>
              <a:rPr lang="en-US" b="1" baseline="0" dirty="0" smtClean="0"/>
              <a:t> countries including </a:t>
            </a:r>
            <a:r>
              <a:rPr lang="en-US" b="1" dirty="0" smtClean="0"/>
              <a:t>Laos , which is not yet on the map</a:t>
            </a:r>
          </a:p>
          <a:p>
            <a:r>
              <a:rPr lang="en-US" b="1" dirty="0" smtClean="0"/>
              <a:t>REDD project analysis in </a:t>
            </a:r>
            <a:r>
              <a:rPr lang="en-US" b="1" smtClean="0"/>
              <a:t>6 countries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9DD33E-EEA2-482E-83F5-CEA8AD5BE68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81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Some major outputs of CIFOR’s global comparative study.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402431-E529-4749-8D6B-D4E16947EC42}" type="slidenum">
              <a:rPr lang="nb-NO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91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A599A-A7F9-4D37-BD4C-F1616DC3B7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55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QCA study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A599A-A7F9-4D37-BD4C-F1616DC3B7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User\Ramadian Bachtiar\@Best shots\General Forest\20091005_Indonesia_MP_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6050"/>
            <a:ext cx="9144000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diriyanto\My Documents\ppt\Picture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13300"/>
            <a:ext cx="91440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:\User\Ramadian Bachtiar\@Best shots\General Forest\20091005_Indonesia_MP_01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6050"/>
            <a:ext cx="9144000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Documents and Settings\diriyanto\My Documents\ppt\Picture3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822825"/>
            <a:ext cx="91440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2807296" y="5085184"/>
            <a:ext cx="6157192" cy="576039"/>
          </a:xfrm>
          <a:prstGeom prst="rect">
            <a:avLst/>
          </a:prstGeom>
        </p:spPr>
        <p:txBody>
          <a:bodyPr/>
          <a:lstStyle>
            <a:lvl1pPr>
              <a:buNone/>
              <a:defRPr sz="3400" b="1">
                <a:latin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807296" y="5813623"/>
            <a:ext cx="6157192" cy="576039"/>
          </a:xfrm>
          <a:prstGeom prst="rect">
            <a:avLst/>
          </a:prstGeom>
        </p:spPr>
        <p:txBody>
          <a:bodyPr/>
          <a:lstStyle>
            <a:lvl1pPr>
              <a:buNone/>
              <a:defRPr sz="2400" b="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484784"/>
            <a:ext cx="8229600" cy="3025775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defRPr sz="2400"/>
            </a:lvl2pPr>
            <a:lvl3pPr>
              <a:buClr>
                <a:schemeClr val="accent3">
                  <a:lumMod val="50000"/>
                </a:schemeClr>
              </a:buClr>
              <a:defRPr sz="24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>
              <a:defRPr sz="3400" b="1"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User\Ramadian Bachtiar\@Best shots\General Forest\20100712_Cameroon_General_VI-102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53988"/>
            <a:ext cx="9144000" cy="569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C:\Documents and Settings\diriyanto\My Documents\ppt\Picture2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273675"/>
            <a:ext cx="91440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914CA60-F2ED-4CD5-A1C6-2B3906E52C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11" y="503339"/>
            <a:ext cx="8280000" cy="687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38151" y="1533525"/>
            <a:ext cx="8296274" cy="42767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3pPr>
            <a:lvl4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917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D5CFA-3EFC-441B-92AC-F3B3D2152C2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497013" y="6356350"/>
            <a:ext cx="37226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60988" y="6356350"/>
            <a:ext cx="5762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A272-56B6-4302-9D88-AADF8DA169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6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11" y="503339"/>
            <a:ext cx="8280000" cy="687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38151" y="1533525"/>
            <a:ext cx="8296274" cy="42767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3pPr>
            <a:lvl4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917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D5CFA-3EFC-441B-92AC-F3B3D2152C2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497013" y="6356350"/>
            <a:ext cx="37226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60988" y="6356350"/>
            <a:ext cx="5762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A272-56B6-4302-9D88-AADF8DA169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2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11" y="503339"/>
            <a:ext cx="8280000" cy="687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38151" y="1533525"/>
            <a:ext cx="8296274" cy="42767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3pPr>
            <a:lvl4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917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4C852-BC40-4236-A54F-D9140CF2B4CD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497013" y="6356350"/>
            <a:ext cx="37226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60988" y="6356350"/>
            <a:ext cx="5762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C7002-4C34-4CFD-9893-D21072694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  <a:prstGeom prst="rect">
            <a:avLst/>
          </a:prstGeo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15888"/>
            <a:ext cx="9144000" cy="50053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5157192"/>
            <a:ext cx="7772400" cy="611783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400" b="1" cap="none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30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2180"/>
            <a:ext cx="8229600" cy="8299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01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32" descr="S:\LOGO\CIFOR_logo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74778" y="6119268"/>
            <a:ext cx="69056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11" y="503339"/>
            <a:ext cx="8280000" cy="687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38151" y="1533525"/>
            <a:ext cx="8296274" cy="42767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3pPr>
            <a:lvl4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917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6D12A-604C-4234-AB5F-4E26E294947B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497013" y="6356350"/>
            <a:ext cx="37226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60988" y="6356350"/>
            <a:ext cx="5762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CD93C-3166-415D-8157-420584E64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logo_cirad.gif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8784" y="6467630"/>
            <a:ext cx="1056332" cy="2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0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106" y="151470"/>
            <a:ext cx="2871216" cy="651789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2986807" y="260648"/>
            <a:ext cx="5833665" cy="576039"/>
          </a:xfrm>
          <a:prstGeom prst="rect">
            <a:avLst/>
          </a:prstGeom>
        </p:spPr>
        <p:txBody>
          <a:bodyPr/>
          <a:lstStyle>
            <a:lvl1pPr>
              <a:buNone/>
              <a:defRPr sz="3400" b="1">
                <a:latin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86809" y="1052736"/>
            <a:ext cx="5833664" cy="302577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defRPr/>
            </a:lvl2pPr>
            <a:lvl3pPr>
              <a:buClr>
                <a:schemeClr val="accent3">
                  <a:lumMod val="50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32" descr="S:\LOGO\CIFOR_logo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74778" y="6119268"/>
            <a:ext cx="69056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11" y="503339"/>
            <a:ext cx="8280000" cy="687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38151" y="1533525"/>
            <a:ext cx="8296274" cy="42767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3pPr>
            <a:lvl4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917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6D12A-604C-4234-AB5F-4E26E294947B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497013" y="6356350"/>
            <a:ext cx="37226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60988" y="6356350"/>
            <a:ext cx="5762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CD93C-3166-415D-8157-420584E64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logo_cirad.gif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8784" y="6467630"/>
            <a:ext cx="1056332" cy="2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0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03D49-1DFE-4596-B410-D1A27E75C9B8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93185-F30E-4259-86F7-3B423481A6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9C7A5-CDB8-4DE0-B1B7-FECD1A8551B6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D96DB-7B82-44BE-BDF2-C7A560E0C1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EC73-0BAE-419A-8187-B224CAA233EE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3CEC3-BF27-479D-AB07-2C8A9547C6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D928-49C4-4AB9-8869-AE876898957D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74728-7CD9-4E05-9CF4-12C7D84E6C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C6D1A-949D-441E-B358-B83FC0F34DFA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3F330-8108-4EFB-85DB-4CF8DF8415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AC933-1E48-445F-BA9D-699BFE1B4A5D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C0463-FAB7-4DC8-9968-F1A2350985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BD08C-C9B3-4E78-96AC-A46D3A53ABCF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E8D7-CC26-4114-AFBB-A82161240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7FB5-312A-470D-92EB-A0EDE26D08D4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ED6F-5649-41B9-9876-B40748B5EB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1A967-A18A-4B07-8487-E3DB52891C1E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AF5C-2B2C-415B-9968-ADCD0164E5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>
              <a:defRPr sz="3400" b="1"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 sz="2200"/>
            </a:lvl2pPr>
            <a:lvl3pPr>
              <a:buClr>
                <a:schemeClr val="accent3">
                  <a:lumMod val="75000"/>
                </a:schemeClr>
              </a:buCl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D5AB1-8E00-4234-982D-3E11479D665C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A605E-8C05-4D85-B6F0-30332337F2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D991-15C0-4E6C-9ACE-AEFFFEEE7A2C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41227-59D1-4493-8C9C-D3C88EC04F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916113"/>
            <a:ext cx="6994525" cy="302577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  <a:defRPr/>
            </a:lvl2pPr>
            <a:lvl3pPr>
              <a:buClr>
                <a:schemeClr val="accent3">
                  <a:lumMod val="50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>
              <a:defRPr sz="3400" b="1"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655168" y="3212976"/>
            <a:ext cx="5833665" cy="576039"/>
          </a:xfrm>
          <a:prstGeom prst="rect">
            <a:avLst/>
          </a:prstGeom>
        </p:spPr>
        <p:txBody>
          <a:bodyPr/>
          <a:lstStyle>
            <a:lvl1pPr algn="ctr">
              <a:buNone/>
              <a:defRPr sz="3400" b="1">
                <a:latin typeface="Verdan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/>
          <a:lstStyle>
            <a:lvl1pPr>
              <a:defRPr sz="3400" b="1">
                <a:latin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 sz="2400"/>
            </a:lvl2pPr>
            <a:lvl3pPr>
              <a:buClr>
                <a:schemeClr val="accent3">
                  <a:lumMod val="75000"/>
                </a:schemeClr>
              </a:buCl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buClr>
                <a:schemeClr val="accent3">
                  <a:lumMod val="75000"/>
                </a:schemeClr>
              </a:buClr>
              <a:buFont typeface="Wingdings" pitchFamily="2" charset="2"/>
              <a:buChar char="§"/>
              <a:defRPr sz="2400"/>
            </a:lvl2pPr>
            <a:lvl3pPr>
              <a:buClr>
                <a:schemeClr val="accent3">
                  <a:lumMod val="75000"/>
                </a:schemeClr>
              </a:buCl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4061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7" name="Picture 5" descr="C:\Documents and Settings\diriyanto\My Documents\ppt\Picture1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948363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4061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5" descr="C:\Documents and Settings\diriyanto\My Documents\ppt\Picture1.png"/>
          <p:cNvPicPr>
            <a:picLocks noChangeAspect="1" noChangeArrowheads="1"/>
          </p:cNvPicPr>
          <p:nvPr userDrawn="1"/>
        </p:nvPicPr>
        <p:blipFill>
          <a:blip r:embed="rId22"/>
          <a:srcRect/>
          <a:stretch>
            <a:fillRect/>
          </a:stretch>
        </p:blipFill>
        <p:spPr bwMode="auto">
          <a:xfrm>
            <a:off x="0" y="5948363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30" r:id="rId11"/>
    <p:sldLayoutId id="2147484231" r:id="rId12"/>
    <p:sldLayoutId id="2147484232" r:id="rId13"/>
    <p:sldLayoutId id="2147484234" r:id="rId14"/>
    <p:sldLayoutId id="2147484253" r:id="rId15"/>
    <p:sldLayoutId id="2147484264" r:id="rId16"/>
    <p:sldLayoutId id="2147484267" r:id="rId17"/>
    <p:sldLayoutId id="2147484268" r:id="rId18"/>
    <p:sldLayoutId id="2147484269" r:id="rId19"/>
    <p:sldLayoutId id="2147484270" r:id="rId20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E1F20C3-65B8-4933-9472-810015B3B23E}" type="datetimeFigureOut">
              <a:rPr lang="en-US"/>
              <a:pPr>
                <a:defRPr/>
              </a:pPr>
              <a:t>11/5/2013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6918E7-2C6D-4348-B99E-B92874063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336" y="224418"/>
            <a:ext cx="5976664" cy="900326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/>
              <a:t>Global </a:t>
            </a:r>
            <a:r>
              <a:rPr lang="en-US" sz="2800" dirty="0"/>
              <a:t>Comparative Study </a:t>
            </a:r>
            <a:r>
              <a:rPr lang="en-US" sz="2800" dirty="0" smtClean="0"/>
              <a:t>on </a:t>
            </a:r>
            <a:r>
              <a:rPr lang="en-US" sz="2800" dirty="0"/>
              <a:t>REDD+</a:t>
            </a:r>
            <a:br>
              <a:rPr lang="en-US" sz="2800" dirty="0"/>
            </a:br>
            <a:r>
              <a:rPr lang="en-US" sz="2800" b="0" i="1" dirty="0" smtClean="0"/>
              <a:t>GCS-REDD+</a:t>
            </a:r>
            <a:endParaRPr lang="en-US" sz="2800" b="0" i="1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754358" y="1806726"/>
            <a:ext cx="5410200" cy="41787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125" indent="-365125" eaLnBrk="0" hangingPunct="0">
              <a:spcBef>
                <a:spcPct val="20000"/>
              </a:spcBef>
              <a:buClr>
                <a:srgbClr val="99CC00"/>
              </a:buClr>
              <a:buSzPct val="120000"/>
              <a:buFont typeface="Arial" pitchFamily="34" charset="0"/>
              <a:buChar char="•"/>
            </a:pPr>
            <a:r>
              <a:rPr lang="en-AU" sz="2400" kern="0" dirty="0" smtClean="0">
                <a:latin typeface="+mn-lt"/>
                <a:cs typeface="Arial"/>
              </a:rPr>
              <a:t>support REDD+ policy arenas and practitioner communities with </a:t>
            </a:r>
            <a:r>
              <a:rPr lang="en-AU" sz="2400" u="sng" kern="0" dirty="0" smtClean="0">
                <a:latin typeface="+mn-lt"/>
                <a:cs typeface="Arial"/>
              </a:rPr>
              <a:t>science-based</a:t>
            </a:r>
          </a:p>
          <a:p>
            <a:pPr marL="990600" lvl="1" indent="-274638" eaLnBrk="0" hangingPunct="0">
              <a:spcBef>
                <a:spcPct val="20000"/>
              </a:spcBef>
              <a:buClr>
                <a:srgbClr val="99CC00"/>
              </a:buClr>
              <a:buSzPct val="120000"/>
              <a:buFontTx/>
              <a:buChar char="-"/>
            </a:pPr>
            <a:r>
              <a:rPr kumimoji="0" lang="en-A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 </a:t>
            </a:r>
            <a:r>
              <a:rPr kumimoji="0" lang="en-A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information </a:t>
            </a:r>
            <a:endParaRPr lang="en-AU" sz="2000" kern="0" dirty="0" smtClean="0">
              <a:latin typeface="+mn-lt"/>
              <a:cs typeface="Arial"/>
            </a:endParaRPr>
          </a:p>
          <a:p>
            <a:pPr marL="990600" lvl="1" indent="-274638" eaLnBrk="0" hangingPunct="0">
              <a:spcBef>
                <a:spcPct val="20000"/>
              </a:spcBef>
              <a:buClr>
                <a:srgbClr val="99CC00"/>
              </a:buClr>
              <a:buSzPct val="120000"/>
              <a:buFontTx/>
              <a:buChar char="-"/>
            </a:pPr>
            <a:r>
              <a:rPr kumimoji="0" lang="en-AU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 </a:t>
            </a:r>
            <a:r>
              <a:rPr kumimoji="0" lang="en-A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analysis</a:t>
            </a:r>
          </a:p>
          <a:p>
            <a:pPr marL="990600" lvl="1" indent="-274638" eaLnBrk="0" hangingPunct="0">
              <a:spcBef>
                <a:spcPct val="20000"/>
              </a:spcBef>
              <a:spcAft>
                <a:spcPts val="1200"/>
              </a:spcAft>
              <a:buClr>
                <a:srgbClr val="99CC00"/>
              </a:buClr>
              <a:buSzPct val="120000"/>
              <a:buFontTx/>
              <a:buChar char="-"/>
            </a:pPr>
            <a:r>
              <a:rPr lang="en-AU" sz="2000" kern="0" dirty="0" smtClean="0">
                <a:latin typeface="+mn-lt"/>
                <a:cs typeface="Arial"/>
              </a:rPr>
              <a:t> </a:t>
            </a:r>
            <a:r>
              <a:rPr kumimoji="0" lang="en-A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tools </a:t>
            </a:r>
          </a:p>
          <a:p>
            <a:pPr marL="365125" indent="-365125" eaLnBrk="0" hangingPunct="0">
              <a:spcBef>
                <a:spcPct val="20000"/>
              </a:spcBef>
              <a:buClr>
                <a:srgbClr val="99CC00"/>
              </a:buClr>
              <a:buSzPct val="120000"/>
              <a:buFont typeface="Arial" pitchFamily="34" charset="0"/>
              <a:buChar char="•"/>
            </a:pPr>
            <a:r>
              <a:rPr lang="en-AU" sz="2400" kern="0" dirty="0" smtClean="0">
                <a:latin typeface="+mn-lt"/>
                <a:cs typeface="Arial"/>
              </a:rPr>
              <a:t>ensure 3E+ outcomes</a:t>
            </a:r>
          </a:p>
          <a:p>
            <a:pPr marL="990600" lvl="1" indent="-274638" eaLnBrk="0" hangingPunct="0">
              <a:spcBef>
                <a:spcPct val="20000"/>
              </a:spcBef>
              <a:buClr>
                <a:srgbClr val="99CC00"/>
              </a:buClr>
              <a:buSzPct val="120000"/>
              <a:buFontTx/>
              <a:buChar char="-"/>
            </a:pPr>
            <a:r>
              <a:rPr lang="en-AU" sz="2000" kern="0" dirty="0" smtClean="0">
                <a:latin typeface="+mn-lt"/>
                <a:cs typeface="Arial"/>
              </a:rPr>
              <a:t> </a:t>
            </a:r>
            <a:r>
              <a:rPr lang="en-AU" sz="2000" b="1" kern="0" dirty="0" smtClean="0">
                <a:solidFill>
                  <a:srgbClr val="FF0000"/>
                </a:solidFill>
                <a:latin typeface="+mn-lt"/>
                <a:cs typeface="Arial"/>
              </a:rPr>
              <a:t>e</a:t>
            </a:r>
            <a:r>
              <a:rPr lang="en-AU" sz="2000" kern="0" dirty="0" smtClean="0">
                <a:latin typeface="+mn-lt"/>
                <a:cs typeface="Arial"/>
              </a:rPr>
              <a:t>ffectiveness</a:t>
            </a:r>
          </a:p>
          <a:p>
            <a:pPr marL="990600" lvl="1" indent="-274638" eaLnBrk="0" hangingPunct="0">
              <a:spcBef>
                <a:spcPct val="20000"/>
              </a:spcBef>
              <a:buClr>
                <a:srgbClr val="99CC00"/>
              </a:buClr>
              <a:buSzPct val="120000"/>
              <a:buFontTx/>
              <a:buChar char="-"/>
            </a:pPr>
            <a:r>
              <a:rPr lang="en-AU" sz="2000" kern="0" dirty="0" smtClean="0">
                <a:latin typeface="+mn-lt"/>
                <a:cs typeface="Arial"/>
              </a:rPr>
              <a:t> </a:t>
            </a:r>
            <a:r>
              <a:rPr lang="en-AU" sz="2000" b="1" kern="0" dirty="0" smtClean="0">
                <a:solidFill>
                  <a:srgbClr val="FF0000"/>
                </a:solidFill>
                <a:latin typeface="+mn-lt"/>
                <a:cs typeface="Arial"/>
              </a:rPr>
              <a:t>e</a:t>
            </a:r>
            <a:r>
              <a:rPr lang="en-AU" sz="2000" kern="0" dirty="0" smtClean="0">
                <a:latin typeface="+mn-lt"/>
                <a:cs typeface="Arial"/>
              </a:rPr>
              <a:t>fficiency </a:t>
            </a:r>
          </a:p>
          <a:p>
            <a:pPr marL="990600" lvl="1" indent="-274638" eaLnBrk="0" hangingPunct="0">
              <a:spcBef>
                <a:spcPct val="20000"/>
              </a:spcBef>
              <a:buClr>
                <a:srgbClr val="99CC00"/>
              </a:buClr>
              <a:buSzPct val="120000"/>
              <a:buFontTx/>
              <a:buChar char="-"/>
            </a:pPr>
            <a:r>
              <a:rPr lang="en-AU" sz="2000" kern="0" dirty="0" smtClean="0">
                <a:latin typeface="+mn-lt"/>
                <a:cs typeface="Arial"/>
              </a:rPr>
              <a:t> </a:t>
            </a:r>
            <a:r>
              <a:rPr lang="en-AU" sz="2000" b="1" kern="0" dirty="0" smtClean="0">
                <a:solidFill>
                  <a:srgbClr val="FF0000"/>
                </a:solidFill>
                <a:latin typeface="+mn-lt"/>
                <a:cs typeface="Arial"/>
              </a:rPr>
              <a:t>e</a:t>
            </a:r>
            <a:r>
              <a:rPr lang="en-AU" sz="2000" kern="0" dirty="0" smtClean="0">
                <a:latin typeface="+mn-lt"/>
                <a:cs typeface="Arial"/>
              </a:rPr>
              <a:t>quity </a:t>
            </a:r>
          </a:p>
          <a:p>
            <a:pPr marL="990600" lvl="1" indent="-274638" eaLnBrk="0" hangingPunct="0">
              <a:spcBef>
                <a:spcPct val="20000"/>
              </a:spcBef>
              <a:buClr>
                <a:srgbClr val="99CC00"/>
              </a:buClr>
              <a:buSzPct val="120000"/>
              <a:buFontTx/>
              <a:buChar char="-"/>
            </a:pPr>
            <a:r>
              <a:rPr lang="en-AU" sz="2000" kern="0" dirty="0" smtClean="0">
                <a:latin typeface="+mn-lt"/>
                <a:cs typeface="Arial"/>
              </a:rPr>
              <a:t>co-benefits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-457564"/>
            <a:ext cx="3914775" cy="747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05024" y="1299718"/>
            <a:ext cx="1507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+mj-lt"/>
              </a:rPr>
              <a:t>Objectives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060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xfrm>
            <a:off x="230088" y="297816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Module </a:t>
            </a:r>
            <a:r>
              <a:rPr lang="en-US" sz="2800" b="1" dirty="0" smtClean="0">
                <a:solidFill>
                  <a:srgbClr val="C00000"/>
                </a:solidFill>
              </a:rPr>
              <a:t>4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i="1" dirty="0" smtClean="0">
                <a:solidFill>
                  <a:srgbClr val="C00000"/>
                </a:solidFill>
              </a:rPr>
              <a:t>Carbon </a:t>
            </a:r>
            <a:r>
              <a:rPr lang="en-US" sz="2800" i="1" dirty="0">
                <a:solidFill>
                  <a:srgbClr val="C00000"/>
                </a:solidFill>
              </a:rPr>
              <a:t>management </a:t>
            </a:r>
            <a:r>
              <a:rPr lang="en-US" sz="2800" i="1" dirty="0" smtClean="0">
                <a:solidFill>
                  <a:srgbClr val="C00000"/>
                </a:solidFill>
              </a:rPr>
              <a:t>at </a:t>
            </a:r>
            <a:r>
              <a:rPr lang="en-US" sz="2800" i="1" dirty="0">
                <a:solidFill>
                  <a:srgbClr val="C00000"/>
                </a:solidFill>
              </a:rPr>
              <a:t>the landscape scale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 bwMode="auto">
          <a:xfrm>
            <a:off x="230088" y="1268759"/>
            <a:ext cx="2746648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000" dirty="0" smtClean="0"/>
              <a:t>Improve the design of </a:t>
            </a:r>
            <a:r>
              <a:rPr lang="en-US" sz="2000" b="1" dirty="0" smtClean="0"/>
              <a:t>multilevel institutions </a:t>
            </a:r>
            <a:r>
              <a:rPr lang="en-US" sz="2000" dirty="0" smtClean="0"/>
              <a:t>and processes </a:t>
            </a:r>
          </a:p>
          <a:p>
            <a:pPr marL="0" indent="0">
              <a:buNone/>
            </a:pPr>
            <a:r>
              <a:rPr lang="en-US" sz="2000" i="1" dirty="0" smtClean="0"/>
              <a:t>to overcome economic and policy barriers to REDD+ and other low carbon land use policies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6" y="1268759"/>
            <a:ext cx="6167264" cy="48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38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5656">
            <a:off x="905467" y="3174834"/>
            <a:ext cx="1650547" cy="235423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3260" y="1939590"/>
            <a:ext cx="2488669" cy="355524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8592" y="278833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2008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7693" y="76287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5071" y="152041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2009</a:t>
            </a:r>
          </a:p>
        </p:txBody>
      </p:sp>
      <p:sp>
        <p:nvSpPr>
          <p:cNvPr id="15" name="Rectangle 4"/>
          <p:cNvSpPr>
            <a:spLocks noGrp="1"/>
          </p:cNvSpPr>
          <p:nvPr>
            <p:ph type="title" idx="4294967295"/>
          </p:nvPr>
        </p:nvSpPr>
        <p:spPr>
          <a:xfrm>
            <a:off x="0" y="264976"/>
            <a:ext cx="5275312" cy="106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GCS output &amp; results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 flipH="1">
            <a:off x="2096773" y="5683469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+ </a:t>
            </a:r>
            <a:r>
              <a:rPr lang="de-DE" sz="2400" dirty="0" err="1" smtClean="0"/>
              <a:t>country</a:t>
            </a:r>
            <a:r>
              <a:rPr lang="de-DE" sz="2400" dirty="0" smtClean="0"/>
              <a:t> </a:t>
            </a:r>
            <a:r>
              <a:rPr lang="de-DE" sz="2400" dirty="0" err="1" smtClean="0"/>
              <a:t>profiles</a:t>
            </a:r>
            <a:endParaRPr lang="de-DE" sz="2400" dirty="0" smtClean="0"/>
          </a:p>
          <a:p>
            <a:r>
              <a:rPr lang="de-DE" sz="2400" dirty="0" smtClean="0"/>
              <a:t>+ </a:t>
            </a:r>
            <a:r>
              <a:rPr lang="de-DE" sz="2400" dirty="0" err="1" smtClean="0"/>
              <a:t>scientific</a:t>
            </a:r>
            <a:r>
              <a:rPr lang="de-DE" sz="2400" dirty="0" smtClean="0"/>
              <a:t> </a:t>
            </a:r>
            <a:r>
              <a:rPr lang="de-DE" sz="2400" dirty="0" err="1" smtClean="0"/>
              <a:t>publications</a:t>
            </a:r>
            <a:endParaRPr lang="de-DE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2954">
            <a:off x="4759786" y="1110413"/>
            <a:ext cx="3315445" cy="480401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22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545"/>
            <a:ext cx="8229600" cy="70609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Theory of Change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67216834"/>
              </p:ext>
            </p:extLst>
          </p:nvPr>
        </p:nvGraphicFramePr>
        <p:xfrm>
          <a:off x="179542" y="980728"/>
          <a:ext cx="81236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79542" y="980728"/>
            <a:ext cx="4824506" cy="137815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CIFOR and research partners</a:t>
            </a:r>
          </a:p>
          <a:p>
            <a:pPr algn="ctr"/>
            <a:r>
              <a:rPr lang="en-US" i="1" dirty="0" smtClean="0"/>
              <a:t>Knowledge generation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026888" y="971985"/>
            <a:ext cx="3276290" cy="137815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Boundary partners</a:t>
            </a:r>
          </a:p>
          <a:p>
            <a:pPr algn="ctr"/>
            <a:r>
              <a:rPr lang="en-US" i="1" dirty="0" smtClean="0"/>
              <a:t>Knowledge uptake</a:t>
            </a:r>
          </a:p>
        </p:txBody>
      </p:sp>
      <p:sp>
        <p:nvSpPr>
          <p:cNvPr id="3" name="Line Callout 1 (Border and Accent Bar) 2"/>
          <p:cNvSpPr/>
          <p:nvPr/>
        </p:nvSpPr>
        <p:spPr>
          <a:xfrm rot="5400000">
            <a:off x="3579660" y="4464702"/>
            <a:ext cx="1595265" cy="1053917"/>
          </a:xfrm>
          <a:prstGeom prst="accentBorderCallout1">
            <a:avLst>
              <a:gd name="adj1" fmla="val 17022"/>
              <a:gd name="adj2" fmla="val -2369"/>
              <a:gd name="adj3" fmla="val 34563"/>
              <a:gd name="adj4" fmla="val -2340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ownload rates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rainings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conferences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Line Callout 1 (Border and Accent Bar) 8"/>
          <p:cNvSpPr/>
          <p:nvPr/>
        </p:nvSpPr>
        <p:spPr>
          <a:xfrm rot="5400000">
            <a:off x="2243081" y="4677374"/>
            <a:ext cx="1581788" cy="642050"/>
          </a:xfrm>
          <a:prstGeom prst="accentBorderCallout1">
            <a:avLst>
              <a:gd name="adj1" fmla="val 13409"/>
              <a:gd name="adj2" fmla="val -2022"/>
              <a:gd name="adj3" fmla="val 42016"/>
              <a:gd name="adj4" fmla="val -243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eer-reviewed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publications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ine Callout 1 (Border and Accent Bar) 11"/>
          <p:cNvSpPr/>
          <p:nvPr/>
        </p:nvSpPr>
        <p:spPr>
          <a:xfrm rot="5400000">
            <a:off x="7036417" y="4511776"/>
            <a:ext cx="1595264" cy="936103"/>
          </a:xfrm>
          <a:prstGeom prst="accentBorderCallout1">
            <a:avLst>
              <a:gd name="adj1" fmla="val 27014"/>
              <a:gd name="adj2" fmla="val -2697"/>
              <a:gd name="adj3" fmla="val 45179"/>
              <a:gd name="adj4" fmla="val -2331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new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climate</a:t>
            </a:r>
            <a:r>
              <a:rPr lang="de-DE" dirty="0">
                <a:solidFill>
                  <a:schemeClr val="tx1"/>
                </a:solidFill>
              </a:rPr>
              <a:t> </a:t>
            </a:r>
            <a:endParaRPr lang="de-DE" dirty="0" smtClean="0">
              <a:solidFill>
                <a:schemeClr val="tx1"/>
              </a:solidFill>
            </a:endParaRPr>
          </a:p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change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regimes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Line Callout 1 (Border and Accent Bar) 12"/>
          <p:cNvSpPr/>
          <p:nvPr/>
        </p:nvSpPr>
        <p:spPr>
          <a:xfrm rot="5400000">
            <a:off x="5214431" y="4384518"/>
            <a:ext cx="1607099" cy="1202451"/>
          </a:xfrm>
          <a:prstGeom prst="accentBorderCallout1">
            <a:avLst>
              <a:gd name="adj1" fmla="val 15026"/>
              <a:gd name="adj2" fmla="val -1792"/>
              <a:gd name="adj3" fmla="val 32251"/>
              <a:gd name="adj4" fmla="val -2369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ational / NGO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MRV, development strategies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Line Callout 1 (Border and Accent Bar) 13"/>
          <p:cNvSpPr/>
          <p:nvPr/>
        </p:nvSpPr>
        <p:spPr>
          <a:xfrm rot="5400000">
            <a:off x="642011" y="4715447"/>
            <a:ext cx="1581788" cy="512480"/>
          </a:xfrm>
          <a:prstGeom prst="accentBorderCallout1">
            <a:avLst>
              <a:gd name="adj1" fmla="val 9829"/>
              <a:gd name="adj2" fmla="val -2381"/>
              <a:gd name="adj3" fmla="val 51115"/>
              <a:gd name="adj4" fmla="val -2701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takeholder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workshops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6665" y="5893939"/>
            <a:ext cx="3727586" cy="2880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controllable indicators</a:t>
            </a:r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6755" y="5889810"/>
            <a:ext cx="2885346" cy="28803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on-controllable indicators</a:t>
            </a:r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5" y="-53672"/>
            <a:ext cx="10674397" cy="6911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600" y="103488"/>
            <a:ext cx="8229600" cy="792088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Non-controllable indicators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7020272" cy="4896544"/>
          </a:xfrm>
          <a:solidFill>
            <a:schemeClr val="bg1">
              <a:alpha val="45000"/>
            </a:schemeClr>
          </a:solidFill>
        </p:spPr>
        <p:txBody>
          <a:bodyPr/>
          <a:lstStyle/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404040"/>
                </a:solidFill>
              </a:rPr>
              <a:t>national </a:t>
            </a:r>
            <a:r>
              <a:rPr lang="en-US" sz="2000" b="1" dirty="0">
                <a:solidFill>
                  <a:srgbClr val="404040"/>
                </a:solidFill>
              </a:rPr>
              <a:t>partners </a:t>
            </a:r>
            <a:r>
              <a:rPr lang="en-US" sz="2000" b="1" dirty="0" smtClean="0">
                <a:solidFill>
                  <a:srgbClr val="404040"/>
                </a:solidFill>
              </a:rPr>
              <a:t>(Module 1) </a:t>
            </a:r>
            <a:r>
              <a:rPr lang="en-US" sz="2000" dirty="0">
                <a:solidFill>
                  <a:srgbClr val="404040"/>
                </a:solidFill>
              </a:rPr>
              <a:t>providing high quality </a:t>
            </a:r>
            <a:r>
              <a:rPr lang="en-US" sz="2000" dirty="0" smtClean="0">
                <a:solidFill>
                  <a:srgbClr val="404040"/>
                </a:solidFill>
              </a:rPr>
              <a:t>information for national </a:t>
            </a:r>
            <a:r>
              <a:rPr lang="en-US" sz="2000" dirty="0">
                <a:solidFill>
                  <a:srgbClr val="404040"/>
                </a:solidFill>
              </a:rPr>
              <a:t>REDD+ policy processes </a:t>
            </a:r>
            <a:endParaRPr lang="en-US" sz="2000" dirty="0" smtClean="0">
              <a:solidFill>
                <a:srgbClr val="404040"/>
              </a:solidFill>
            </a:endParaRPr>
          </a:p>
          <a:p>
            <a:pPr marL="285750" lvl="1">
              <a:spcBef>
                <a:spcPts val="1800"/>
              </a:spcBef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404040"/>
                </a:solidFill>
              </a:rPr>
              <a:t>research used </a:t>
            </a:r>
            <a:r>
              <a:rPr lang="en-US" sz="2000" dirty="0" smtClean="0">
                <a:solidFill>
                  <a:srgbClr val="404040"/>
                </a:solidFill>
              </a:rPr>
              <a:t>by </a:t>
            </a:r>
          </a:p>
          <a:p>
            <a:pPr marL="685800" lvl="2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404040"/>
                </a:solidFill>
              </a:rPr>
              <a:t>Indonesia: </a:t>
            </a:r>
            <a:r>
              <a:rPr lang="en-US" sz="1800" dirty="0" smtClean="0">
                <a:solidFill>
                  <a:srgbClr val="404040"/>
                </a:solidFill>
              </a:rPr>
              <a:t>development of national strategy (scientist </a:t>
            </a:r>
            <a:r>
              <a:rPr lang="en-US" sz="1800" dirty="0">
                <a:solidFill>
                  <a:srgbClr val="404040"/>
                </a:solidFill>
              </a:rPr>
              <a:t>seconded to </a:t>
            </a:r>
            <a:r>
              <a:rPr lang="en-US" sz="1800" dirty="0" smtClean="0">
                <a:solidFill>
                  <a:srgbClr val="404040"/>
                </a:solidFill>
              </a:rPr>
              <a:t>work on national </a:t>
            </a:r>
            <a:r>
              <a:rPr lang="en-US" sz="1800" dirty="0">
                <a:solidFill>
                  <a:srgbClr val="404040"/>
                </a:solidFill>
              </a:rPr>
              <a:t>REL</a:t>
            </a:r>
            <a:r>
              <a:rPr lang="en-US" sz="1800" dirty="0" smtClean="0">
                <a:solidFill>
                  <a:srgbClr val="404040"/>
                </a:solidFill>
              </a:rPr>
              <a:t>), </a:t>
            </a:r>
            <a:r>
              <a:rPr lang="en-US" sz="1800" dirty="0">
                <a:solidFill>
                  <a:srgbClr val="404040"/>
                </a:solidFill>
              </a:rPr>
              <a:t>negotiations over the NOR-IND </a:t>
            </a:r>
            <a:r>
              <a:rPr lang="en-US" sz="1800" dirty="0" err="1">
                <a:solidFill>
                  <a:srgbClr val="404040"/>
                </a:solidFill>
              </a:rPr>
              <a:t>LoI</a:t>
            </a:r>
            <a:endParaRPr lang="en-US" sz="1800" dirty="0">
              <a:solidFill>
                <a:srgbClr val="404040"/>
              </a:solidFill>
            </a:endParaRPr>
          </a:p>
          <a:p>
            <a:pPr marL="685800" lvl="2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404040"/>
                </a:solidFill>
              </a:rPr>
              <a:t>Ethiopian </a:t>
            </a:r>
            <a:r>
              <a:rPr lang="en-US" sz="1800" b="1" dirty="0">
                <a:solidFill>
                  <a:srgbClr val="404040"/>
                </a:solidFill>
              </a:rPr>
              <a:t>REDD+ </a:t>
            </a:r>
            <a:r>
              <a:rPr lang="en-US" sz="1800" b="1" dirty="0" smtClean="0">
                <a:solidFill>
                  <a:srgbClr val="404040"/>
                </a:solidFill>
              </a:rPr>
              <a:t>taskforce: </a:t>
            </a:r>
            <a:r>
              <a:rPr lang="en-US" sz="1800" dirty="0" smtClean="0">
                <a:solidFill>
                  <a:srgbClr val="404040"/>
                </a:solidFill>
              </a:rPr>
              <a:t>developing national </a:t>
            </a:r>
            <a:r>
              <a:rPr lang="en-US" sz="1800" dirty="0">
                <a:solidFill>
                  <a:srgbClr val="404040"/>
                </a:solidFill>
              </a:rPr>
              <a:t>MRV </a:t>
            </a:r>
            <a:r>
              <a:rPr lang="en-US" sz="1800" dirty="0" smtClean="0">
                <a:solidFill>
                  <a:srgbClr val="404040"/>
                </a:solidFill>
              </a:rPr>
              <a:t>roadmap</a:t>
            </a:r>
          </a:p>
          <a:p>
            <a:pPr marL="685800" lvl="2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404040"/>
                </a:solidFill>
              </a:rPr>
              <a:t>Common Market for Eastern and Southern Africa (COMESA) </a:t>
            </a:r>
            <a:endParaRPr lang="en-US" sz="1600" b="1" dirty="0" smtClean="0">
              <a:solidFill>
                <a:srgbClr val="404040"/>
              </a:solidFill>
            </a:endParaRPr>
          </a:p>
          <a:p>
            <a:pPr marL="285750" lvl="1">
              <a:spcBef>
                <a:spcPts val="18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404040"/>
                </a:solidFill>
              </a:rPr>
              <a:t>integration of </a:t>
            </a:r>
            <a:r>
              <a:rPr lang="en-US" sz="2000" b="1" dirty="0" smtClean="0">
                <a:solidFill>
                  <a:srgbClr val="404040"/>
                </a:solidFill>
              </a:rPr>
              <a:t>“stepwise” idea</a:t>
            </a:r>
            <a:r>
              <a:rPr lang="en-US" sz="2000" dirty="0" smtClean="0">
                <a:solidFill>
                  <a:srgbClr val="404040"/>
                </a:solidFill>
              </a:rPr>
              <a:t> into UNFCCC decisions</a:t>
            </a:r>
          </a:p>
          <a:p>
            <a:pPr marL="285750" lvl="1">
              <a:spcBef>
                <a:spcPts val="180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rgbClr val="404040"/>
                </a:solidFill>
              </a:rPr>
              <a:t>our expertise called upon by </a:t>
            </a:r>
            <a:r>
              <a:rPr lang="en-US" sz="2000" b="1" dirty="0">
                <a:solidFill>
                  <a:srgbClr val="404040"/>
                </a:solidFill>
              </a:rPr>
              <a:t>national and sub-national governments and roundtables</a:t>
            </a:r>
            <a:r>
              <a:rPr lang="en-US" sz="2000" dirty="0">
                <a:solidFill>
                  <a:srgbClr val="404040"/>
                </a:solidFill>
              </a:rPr>
              <a:t> (e.g. Mesa REDD Peru) </a:t>
            </a:r>
          </a:p>
          <a:p>
            <a:pPr marL="285750" lvl="1">
              <a:spcBef>
                <a:spcPts val="18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404040"/>
                </a:solidFill>
              </a:rPr>
              <a:t>solicitation to contribute to </a:t>
            </a:r>
            <a:r>
              <a:rPr lang="en-US" sz="2000" dirty="0">
                <a:solidFill>
                  <a:srgbClr val="404040"/>
                </a:solidFill>
              </a:rPr>
              <a:t>REDD+ efforts by </a:t>
            </a:r>
            <a:r>
              <a:rPr lang="en-US" sz="2000" b="1" dirty="0" smtClean="0">
                <a:solidFill>
                  <a:srgbClr val="404040"/>
                </a:solidFill>
              </a:rPr>
              <a:t>other international organizations </a:t>
            </a:r>
            <a:r>
              <a:rPr lang="en-US" sz="2000" dirty="0" smtClean="0">
                <a:solidFill>
                  <a:srgbClr val="404040"/>
                </a:solidFill>
              </a:rPr>
              <a:t>(e.g. RECOFTC, JRC)</a:t>
            </a:r>
          </a:p>
        </p:txBody>
      </p:sp>
    </p:spTree>
    <p:extLst>
      <p:ext uri="{BB962C8B-B14F-4D97-AF65-F5344CB8AC3E}">
        <p14:creationId xmlns:p14="http://schemas.microsoft.com/office/powerpoint/2010/main" val="3602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icture Placeholder 3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1914855561"/>
              </p:ext>
            </p:extLst>
          </p:nvPr>
        </p:nvGraphicFramePr>
        <p:xfrm>
          <a:off x="11411" y="988953"/>
          <a:ext cx="9143999" cy="500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6512" y="204566"/>
            <a:ext cx="7956376" cy="99218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</a:rPr>
              <a:t>GCS Phase I results</a:t>
            </a:r>
            <a:r>
              <a:rPr lang="en-US" sz="2800" smtClean="0">
                <a:solidFill>
                  <a:srgbClr val="C00000"/>
                </a:solidFill>
              </a:rPr>
              <a:t/>
            </a:r>
            <a:br>
              <a:rPr lang="en-US" sz="2800" smtClean="0">
                <a:solidFill>
                  <a:srgbClr val="C00000"/>
                </a:solidFill>
              </a:rPr>
            </a:br>
            <a:r>
              <a:rPr lang="en-US" sz="280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800" b="0" i="1" smtClean="0">
                <a:solidFill>
                  <a:srgbClr val="C00000"/>
                </a:solidFill>
              </a:rPr>
              <a:t>Results </a:t>
            </a:r>
            <a:r>
              <a:rPr lang="en-US" sz="2800" b="0" i="1" dirty="0" smtClean="0">
                <a:solidFill>
                  <a:srgbClr val="C00000"/>
                </a:solidFill>
              </a:rPr>
              <a:t>bar</a:t>
            </a:r>
            <a:endParaRPr lang="en-US" sz="2800" b="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1">
                <a:lumMod val="45000"/>
                <a:lumOff val="55000"/>
              </a:schemeClr>
            </a:gs>
            <a:gs pos="72000">
              <a:schemeClr val="bg1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20th-web-bann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55776" cy="1188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5" y="-53672"/>
            <a:ext cx="10674397" cy="6911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8600" y="103488"/>
            <a:ext cx="8229600" cy="792088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Non-controllable indicators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7020272" cy="5472608"/>
          </a:xfrm>
        </p:spPr>
        <p:txBody>
          <a:bodyPr/>
          <a:lstStyle/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(Module 1) emboldened to connect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and influencing national REDD+ policy processes by providing high quality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</a:p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 experts called upon by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and sub-national governments and roundtables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(e.g. Mesa REDD Peru) </a:t>
            </a:r>
          </a:p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outputs used in negotiations over the NOR-IND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</a:t>
            </a:r>
            <a:endParaRPr lang="en-US" sz="1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esearch used in development of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strategy in Indonesia</a:t>
            </a:r>
          </a:p>
          <a:p>
            <a:pPr marL="685800" lvl="2">
              <a:spcBef>
                <a:spcPts val="400"/>
              </a:spcBef>
              <a:buFont typeface="Wingdings" pitchFamily="2" charset="2"/>
              <a:buChar char="§"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cientist seconded to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CIFOR to work on national REL with our team</a:t>
            </a:r>
          </a:p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esearch used by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Ethiopian REDD+ taskforce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national MRV roadmap</a:t>
            </a:r>
          </a:p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Market for Eastern and Southern Africa (COMESA)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requests our participation in REDD+ efforts</a:t>
            </a:r>
          </a:p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 of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“stepwise” idea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into UNFCCC decisions</a:t>
            </a:r>
          </a:p>
          <a:p>
            <a:pPr marL="285750" lvl="1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solicitation of our collaboration by </a:t>
            </a:r>
            <a:r>
              <a:rPr lang="en-US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international organizations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contribute to REDD+ efforts (e.g. RECOFTC, JRC)</a:t>
            </a:r>
          </a:p>
          <a:p>
            <a:pPr>
              <a:spcBef>
                <a:spcPts val="1200"/>
              </a:spcBef>
              <a:buNone/>
            </a:pP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4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339"/>
            <a:ext cx="8280000" cy="687898"/>
          </a:xfrm>
        </p:spPr>
        <p:txBody>
          <a:bodyPr/>
          <a:lstStyle/>
          <a:p>
            <a:r>
              <a:rPr lang="en-US" dirty="0" smtClean="0"/>
              <a:t>Key </a:t>
            </a:r>
            <a:r>
              <a:rPr lang="en-US" dirty="0"/>
              <a:t>M</a:t>
            </a:r>
            <a:r>
              <a:rPr lang="en-US" dirty="0" smtClean="0"/>
              <a:t>essages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6700" y="1398501"/>
            <a:ext cx="7617668" cy="4371359"/>
          </a:xfrm>
        </p:spPr>
        <p:txBody>
          <a:bodyPr/>
          <a:lstStyle/>
          <a:p>
            <a:r>
              <a:rPr lang="de-DE" sz="2400" b="1" dirty="0" err="1" smtClean="0"/>
              <a:t>Conditions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REDD+ </a:t>
            </a:r>
            <a:r>
              <a:rPr lang="de-DE" sz="2400" b="1" dirty="0" err="1" smtClean="0"/>
              <a:t>success</a:t>
            </a:r>
            <a:r>
              <a:rPr lang="de-DE" sz="2400" b="1" dirty="0" smtClean="0"/>
              <a:t> (7 countries)</a:t>
            </a:r>
          </a:p>
          <a:p>
            <a:pPr lvl="1"/>
            <a:r>
              <a:rPr lang="de-DE" sz="1800" b="1" dirty="0" err="1" smtClean="0"/>
              <a:t>autonomy</a:t>
            </a:r>
            <a:r>
              <a:rPr lang="de-DE" sz="1800" dirty="0" smtClean="0"/>
              <a:t> of </a:t>
            </a:r>
            <a:r>
              <a:rPr lang="de-DE" sz="1800" dirty="0" err="1" smtClean="0"/>
              <a:t>state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interests</a:t>
            </a:r>
            <a:r>
              <a:rPr lang="de-DE" sz="1800" dirty="0" smtClean="0"/>
              <a:t> </a:t>
            </a:r>
            <a:r>
              <a:rPr lang="de-DE" sz="1800" dirty="0" err="1" smtClean="0"/>
              <a:t>driving</a:t>
            </a:r>
            <a:r>
              <a:rPr lang="de-DE" sz="1800" dirty="0" smtClean="0"/>
              <a:t> DD</a:t>
            </a:r>
          </a:p>
          <a:p>
            <a:pPr lvl="1"/>
            <a:r>
              <a:rPr lang="de-DE" sz="1800" dirty="0" err="1" smtClean="0"/>
              <a:t>presence</a:t>
            </a:r>
            <a:r>
              <a:rPr lang="de-DE" sz="1800" dirty="0" smtClean="0"/>
              <a:t> of strong </a:t>
            </a:r>
            <a:r>
              <a:rPr lang="de-DE" sz="1800" b="1" dirty="0" err="1" smtClean="0"/>
              <a:t>coalitions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transformation</a:t>
            </a:r>
            <a:endParaRPr lang="de-DE" sz="1800" dirty="0" smtClean="0"/>
          </a:p>
          <a:p>
            <a:pPr lvl="1"/>
            <a:r>
              <a:rPr lang="de-DE" sz="1800" b="1" dirty="0" smtClean="0"/>
              <a:t>national </a:t>
            </a:r>
            <a:r>
              <a:rPr lang="de-DE" sz="1800" b="1" dirty="0" err="1" smtClean="0"/>
              <a:t>ownership</a:t>
            </a:r>
            <a:r>
              <a:rPr lang="de-DE" sz="1800" b="1" dirty="0" smtClean="0"/>
              <a:t> </a:t>
            </a:r>
            <a:r>
              <a:rPr lang="de-DE" sz="1800" dirty="0" smtClean="0"/>
              <a:t>of REDD+ </a:t>
            </a:r>
            <a:r>
              <a:rPr lang="de-DE" sz="1800" dirty="0" err="1" smtClean="0"/>
              <a:t>policy</a:t>
            </a:r>
            <a:r>
              <a:rPr lang="de-DE" sz="1800" dirty="0" smtClean="0"/>
              <a:t> </a:t>
            </a:r>
            <a:r>
              <a:rPr lang="de-DE" sz="1800" dirty="0" err="1" smtClean="0"/>
              <a:t>process</a:t>
            </a:r>
            <a:endParaRPr lang="de-DE" sz="1800" dirty="0" smtClean="0"/>
          </a:p>
          <a:p>
            <a:pPr lvl="1"/>
            <a:r>
              <a:rPr lang="de-DE" sz="1800" b="1" dirty="0" err="1" smtClean="0"/>
              <a:t>multilevel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coordination</a:t>
            </a:r>
            <a:endParaRPr lang="de-DE" sz="1800" b="1" dirty="0" smtClean="0"/>
          </a:p>
          <a:p>
            <a:pPr lvl="2"/>
            <a:r>
              <a:rPr lang="de-DE" sz="1600" dirty="0" err="1" smtClean="0"/>
              <a:t>enhance</a:t>
            </a:r>
            <a:r>
              <a:rPr lang="de-DE" sz="1600" dirty="0" smtClean="0"/>
              <a:t> and </a:t>
            </a:r>
            <a:r>
              <a:rPr lang="de-DE" sz="1600" dirty="0" err="1" smtClean="0"/>
              <a:t>harmonise</a:t>
            </a:r>
            <a:r>
              <a:rPr lang="de-DE" sz="1600" dirty="0" smtClean="0"/>
              <a:t> </a:t>
            </a:r>
            <a:r>
              <a:rPr lang="de-DE" sz="1600" b="1" dirty="0" err="1" smtClean="0"/>
              <a:t>information</a:t>
            </a:r>
            <a:r>
              <a:rPr lang="de-DE" sz="1600" dirty="0" smtClean="0"/>
              <a:t> </a:t>
            </a:r>
            <a:r>
              <a:rPr lang="de-DE" sz="1600" dirty="0" err="1" smtClean="0"/>
              <a:t>flow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</a:t>
            </a:r>
            <a:r>
              <a:rPr lang="de-DE" sz="1600" dirty="0" err="1" smtClean="0"/>
              <a:t>local</a:t>
            </a:r>
            <a:r>
              <a:rPr lang="de-DE" sz="1600" dirty="0" smtClean="0"/>
              <a:t> and national </a:t>
            </a:r>
            <a:r>
              <a:rPr lang="de-DE" sz="1600" dirty="0" err="1" smtClean="0"/>
              <a:t>levels</a:t>
            </a:r>
            <a:endParaRPr lang="de-DE" sz="1600" dirty="0" smtClean="0"/>
          </a:p>
          <a:p>
            <a:pPr lvl="2"/>
            <a:r>
              <a:rPr lang="de-DE" sz="1600" b="1" dirty="0" err="1" smtClean="0"/>
              <a:t>incentives</a:t>
            </a:r>
            <a:r>
              <a:rPr lang="de-DE" sz="1600" b="1" dirty="0" smtClean="0"/>
              <a:t>:</a:t>
            </a:r>
            <a:r>
              <a:rPr lang="de-DE" sz="1600" dirty="0" smtClean="0"/>
              <a:t> </a:t>
            </a:r>
            <a:r>
              <a:rPr lang="de-DE" sz="1600" dirty="0" err="1" smtClean="0"/>
              <a:t>establish</a:t>
            </a:r>
            <a:r>
              <a:rPr lang="de-DE" sz="1600" dirty="0" smtClean="0"/>
              <a:t> </a:t>
            </a:r>
            <a:r>
              <a:rPr lang="de-DE" sz="1600" dirty="0" err="1" smtClean="0"/>
              <a:t>benefit</a:t>
            </a:r>
            <a:r>
              <a:rPr lang="de-DE" sz="1600" dirty="0" smtClean="0"/>
              <a:t> </a:t>
            </a:r>
            <a:r>
              <a:rPr lang="de-DE" sz="1600" dirty="0" err="1" smtClean="0"/>
              <a:t>sharing</a:t>
            </a:r>
            <a:r>
              <a:rPr lang="de-DE" sz="1600" dirty="0" smtClean="0"/>
              <a:t> </a:t>
            </a:r>
            <a:r>
              <a:rPr lang="de-DE" sz="1600" dirty="0" err="1" smtClean="0"/>
              <a:t>mechanisms</a:t>
            </a:r>
            <a:r>
              <a:rPr lang="de-DE" sz="1600" dirty="0" smtClean="0"/>
              <a:t> </a:t>
            </a:r>
            <a:r>
              <a:rPr lang="de-DE" sz="1600" dirty="0" err="1" smtClean="0"/>
              <a:t>that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perceived</a:t>
            </a:r>
            <a:r>
              <a:rPr lang="de-DE" sz="1600" dirty="0" smtClean="0"/>
              <a:t> </a:t>
            </a:r>
            <a:r>
              <a:rPr lang="de-DE" sz="1600" dirty="0" err="1" smtClean="0"/>
              <a:t>as</a:t>
            </a:r>
            <a:r>
              <a:rPr lang="de-DE" sz="1600" dirty="0" smtClean="0"/>
              <a:t> fair</a:t>
            </a:r>
          </a:p>
          <a:p>
            <a:pPr lvl="3"/>
            <a:r>
              <a:rPr lang="de-DE" sz="1400" dirty="0" smtClean="0"/>
              <a:t>fundamental </a:t>
            </a:r>
            <a:r>
              <a:rPr lang="de-DE" sz="1400" dirty="0" err="1" smtClean="0"/>
              <a:t>conflicts</a:t>
            </a:r>
            <a:r>
              <a:rPr lang="de-DE" sz="1400" dirty="0" smtClean="0"/>
              <a:t> </a:t>
            </a:r>
            <a:r>
              <a:rPr lang="de-DE" sz="1400" dirty="0" err="1" smtClean="0"/>
              <a:t>over</a:t>
            </a:r>
            <a:r>
              <a:rPr lang="de-DE" sz="1400" dirty="0" smtClean="0"/>
              <a:t> REDD</a:t>
            </a:r>
            <a:endParaRPr lang="de-DE" sz="1800" dirty="0" smtClean="0"/>
          </a:p>
          <a:p>
            <a:pPr lvl="2"/>
            <a:r>
              <a:rPr lang="de-DE" sz="1500" dirty="0" smtClean="0"/>
              <a:t>national </a:t>
            </a:r>
            <a:r>
              <a:rPr lang="de-DE" sz="1500" b="1" dirty="0" err="1" smtClean="0"/>
              <a:t>institutional</a:t>
            </a:r>
            <a:r>
              <a:rPr lang="de-DE" sz="1500" dirty="0" smtClean="0"/>
              <a:t> </a:t>
            </a:r>
            <a:r>
              <a:rPr lang="de-DE" sz="1500" dirty="0" err="1" smtClean="0"/>
              <a:t>structure</a:t>
            </a:r>
            <a:r>
              <a:rPr lang="de-DE" sz="1500" dirty="0" smtClean="0"/>
              <a:t> and </a:t>
            </a:r>
            <a:r>
              <a:rPr lang="de-DE" sz="1500" dirty="0" err="1" smtClean="0"/>
              <a:t>policies</a:t>
            </a:r>
            <a:r>
              <a:rPr lang="de-DE" sz="1500" dirty="0" smtClean="0"/>
              <a:t> </a:t>
            </a:r>
          </a:p>
          <a:p>
            <a:pPr lvl="3"/>
            <a:r>
              <a:rPr lang="de-DE" sz="1400" dirty="0" smtClean="0"/>
              <a:t>e.g. </a:t>
            </a:r>
            <a:r>
              <a:rPr lang="de-DE" sz="1400" dirty="0" err="1" smtClean="0"/>
              <a:t>tenure</a:t>
            </a:r>
            <a:r>
              <a:rPr lang="de-DE" sz="1400" dirty="0" smtClean="0"/>
              <a:t> and </a:t>
            </a:r>
            <a:r>
              <a:rPr lang="de-DE" sz="1400" dirty="0" err="1" smtClean="0"/>
              <a:t>carbon</a:t>
            </a:r>
            <a:r>
              <a:rPr lang="de-DE" sz="1400" dirty="0" smtClean="0"/>
              <a:t> </a:t>
            </a:r>
            <a:r>
              <a:rPr lang="de-DE" sz="1400" dirty="0" err="1" smtClean="0"/>
              <a:t>rights</a:t>
            </a:r>
            <a:endParaRPr lang="de-DE" sz="1400" dirty="0" smtClean="0"/>
          </a:p>
          <a:p>
            <a:pPr lvl="1"/>
            <a:r>
              <a:rPr lang="de-DE" sz="1800" b="1" dirty="0" err="1" smtClean="0"/>
              <a:t>safeguards</a:t>
            </a:r>
            <a:r>
              <a:rPr lang="de-DE" sz="1800" dirty="0" smtClean="0"/>
              <a:t> </a:t>
            </a:r>
            <a:r>
              <a:rPr lang="de-DE" sz="1800" dirty="0" err="1" smtClean="0"/>
              <a:t>dialogue</a:t>
            </a:r>
            <a:r>
              <a:rPr lang="de-DE" sz="1800" dirty="0" smtClean="0"/>
              <a:t> </a:t>
            </a:r>
            <a:r>
              <a:rPr lang="de-DE" sz="1800" dirty="0" err="1" smtClean="0"/>
              <a:t>needs</a:t>
            </a:r>
            <a:r>
              <a:rPr lang="de-DE" sz="1800" dirty="0" smtClean="0"/>
              <a:t> to </a:t>
            </a:r>
            <a:r>
              <a:rPr lang="de-DE" sz="1800" dirty="0" err="1" smtClean="0"/>
              <a:t>move</a:t>
            </a:r>
            <a:r>
              <a:rPr lang="de-DE" sz="1800" dirty="0" smtClean="0"/>
              <a:t> to </a:t>
            </a:r>
            <a:r>
              <a:rPr lang="de-DE" sz="1800" dirty="0" err="1" smtClean="0"/>
              <a:t>action</a:t>
            </a:r>
            <a:r>
              <a:rPr lang="de-DE" sz="1800" dirty="0" smtClean="0"/>
              <a:t> on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ground</a:t>
            </a:r>
            <a:endParaRPr lang="de-DE" sz="1800" dirty="0" smtClean="0"/>
          </a:p>
          <a:p>
            <a:pPr lvl="1"/>
            <a:endParaRPr lang="de-DE" sz="1800" b="1" dirty="0" smtClean="0"/>
          </a:p>
          <a:p>
            <a:pPr lvl="1"/>
            <a:endParaRPr lang="de-DE" sz="1800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3560">
            <a:off x="7531395" y="586487"/>
            <a:ext cx="1485932" cy="215308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2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339"/>
            <a:ext cx="8280000" cy="687898"/>
          </a:xfrm>
        </p:spPr>
        <p:txBody>
          <a:bodyPr/>
          <a:lstStyle/>
          <a:p>
            <a:r>
              <a:rPr lang="en-US" dirty="0" smtClean="0"/>
              <a:t>GCS Key </a:t>
            </a:r>
            <a:r>
              <a:rPr lang="en-US" dirty="0"/>
              <a:t>M</a:t>
            </a:r>
            <a:r>
              <a:rPr lang="en-US" dirty="0" smtClean="0"/>
              <a:t>essages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6700" y="1412776"/>
            <a:ext cx="8877300" cy="4371359"/>
          </a:xfrm>
        </p:spPr>
        <p:txBody>
          <a:bodyPr/>
          <a:lstStyle/>
          <a:p>
            <a:r>
              <a:rPr lang="en-GB" sz="2200" b="1" dirty="0" smtClean="0"/>
              <a:t>As an idea, REDD+ is a success story</a:t>
            </a:r>
            <a:r>
              <a:rPr lang="en-GB" sz="2200" dirty="0" smtClean="0"/>
              <a:t> </a:t>
            </a:r>
          </a:p>
          <a:p>
            <a:pPr lvl="1"/>
            <a:r>
              <a:rPr lang="en-GB" sz="2200" dirty="0" smtClean="0"/>
              <a:t>Significant result-based funding to address an </a:t>
            </a:r>
            <a:br>
              <a:rPr lang="en-GB" sz="2200" dirty="0" smtClean="0"/>
            </a:br>
            <a:r>
              <a:rPr lang="en-GB" sz="2200" dirty="0" smtClean="0"/>
              <a:t>urgent need for climate change mitigation</a:t>
            </a:r>
          </a:p>
          <a:p>
            <a:pPr lvl="1"/>
            <a:r>
              <a:rPr lang="en-GB" sz="2200" dirty="0" smtClean="0"/>
              <a:t>Sufficiently broad to serve as a canopy, under </a:t>
            </a:r>
            <a:br>
              <a:rPr lang="en-GB" sz="2200" dirty="0" smtClean="0"/>
            </a:br>
            <a:r>
              <a:rPr lang="en-GB" sz="2200" dirty="0" smtClean="0"/>
              <a:t>which a wide range of actors can grow their own trees</a:t>
            </a:r>
            <a:endParaRPr lang="en-US" sz="2200" dirty="0" smtClean="0"/>
          </a:p>
          <a:p>
            <a:r>
              <a:rPr lang="en-GB" sz="2200" b="1" dirty="0" smtClean="0"/>
              <a:t>REDD+ faces huge challenges</a:t>
            </a:r>
          </a:p>
          <a:p>
            <a:pPr lvl="1"/>
            <a:r>
              <a:rPr lang="en-GB" sz="2200" dirty="0" smtClean="0"/>
              <a:t>Powerful political and economic interests </a:t>
            </a:r>
          </a:p>
          <a:p>
            <a:pPr lvl="1"/>
            <a:r>
              <a:rPr lang="en-GB" sz="2200" dirty="0" smtClean="0"/>
              <a:t>Coordination across various government levels and agencies</a:t>
            </a:r>
          </a:p>
          <a:p>
            <a:pPr lvl="1"/>
            <a:r>
              <a:rPr lang="en-GB" sz="2200" dirty="0" smtClean="0"/>
              <a:t>Benefits to balance effectiveness and equity</a:t>
            </a:r>
          </a:p>
          <a:p>
            <a:pPr lvl="1"/>
            <a:r>
              <a:rPr lang="en-US" sz="2200" dirty="0" smtClean="0"/>
              <a:t>Tenure insecurity and safeguards</a:t>
            </a:r>
            <a:r>
              <a:rPr lang="en-GB" sz="2200" dirty="0" smtClean="0"/>
              <a:t> must be genuinely addressed</a:t>
            </a:r>
          </a:p>
          <a:p>
            <a:pPr lvl="1"/>
            <a:r>
              <a:rPr lang="en-GB" sz="2200" dirty="0" smtClean="0"/>
              <a:t>Transparent institutions, reliable carbon monitoring and realistic reference levels to build result-based systems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3560">
            <a:off x="7531395" y="586487"/>
            <a:ext cx="1485932" cy="215308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7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339"/>
            <a:ext cx="8280000" cy="687898"/>
          </a:xfrm>
        </p:spPr>
        <p:txBody>
          <a:bodyPr/>
          <a:lstStyle/>
          <a:p>
            <a:r>
              <a:rPr lang="en-US" dirty="0" smtClean="0"/>
              <a:t>Key </a:t>
            </a:r>
            <a:r>
              <a:rPr lang="en-US" dirty="0"/>
              <a:t>M</a:t>
            </a:r>
            <a:r>
              <a:rPr lang="en-US" dirty="0" smtClean="0"/>
              <a:t>essages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6700" y="1398501"/>
            <a:ext cx="7617668" cy="4371359"/>
          </a:xfrm>
        </p:spPr>
        <p:txBody>
          <a:bodyPr/>
          <a:lstStyle/>
          <a:p>
            <a:r>
              <a:rPr lang="en-GB" sz="2000" b="1" dirty="0" smtClean="0"/>
              <a:t>REDD+ requires - and can catalyse – transformational change</a:t>
            </a:r>
          </a:p>
          <a:p>
            <a:pPr lvl="1"/>
            <a:r>
              <a:rPr lang="en-GB" sz="2000" dirty="0" smtClean="0"/>
              <a:t>New economic incentives, new information and </a:t>
            </a:r>
            <a:br>
              <a:rPr lang="en-GB" sz="2000" dirty="0" smtClean="0"/>
            </a:br>
            <a:r>
              <a:rPr lang="en-GB" sz="2000" dirty="0" smtClean="0"/>
              <a:t>discourses, new actors &amp; new policy coalitions; </a:t>
            </a:r>
            <a:br>
              <a:rPr lang="en-GB" sz="2000" dirty="0" smtClean="0"/>
            </a:br>
            <a:r>
              <a:rPr lang="en-GB" sz="2000" dirty="0" smtClean="0"/>
              <a:t>all have the potential to move domestic policies </a:t>
            </a:r>
            <a:br>
              <a:rPr lang="en-GB" sz="2000" dirty="0" smtClean="0"/>
            </a:br>
            <a:r>
              <a:rPr lang="en-GB" sz="2000" dirty="0" smtClean="0"/>
              <a:t>away from the BAU trajectory</a:t>
            </a:r>
            <a:endParaRPr lang="en-US" sz="2000" dirty="0" smtClean="0"/>
          </a:p>
          <a:p>
            <a:r>
              <a:rPr lang="en-GB" sz="2000" b="1" dirty="0" smtClean="0"/>
              <a:t>REDD+ projects are hybrids in high deforestation areas </a:t>
            </a:r>
          </a:p>
          <a:p>
            <a:pPr lvl="1"/>
            <a:r>
              <a:rPr lang="en-GB" sz="2000" dirty="0" smtClean="0"/>
              <a:t>Mix the enforcement of regulations and support to alternative livelihoods (ICDP) with result-based incentives (PES)</a:t>
            </a:r>
          </a:p>
          <a:p>
            <a:pPr lvl="1"/>
            <a:r>
              <a:rPr lang="en-GB" sz="2000" dirty="0" smtClean="0"/>
              <a:t>Projects located in high deforestation and high forest carbon areas, yielding high </a:t>
            </a:r>
            <a:r>
              <a:rPr lang="en-GB" sz="2000" dirty="0" err="1" smtClean="0"/>
              <a:t>additionality</a:t>
            </a:r>
            <a:r>
              <a:rPr lang="en-GB" sz="2000" dirty="0" smtClean="0"/>
              <a:t> if they succeed</a:t>
            </a:r>
            <a:endParaRPr lang="en-US" sz="2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3560">
            <a:off x="7531395" y="586487"/>
            <a:ext cx="1485932" cy="215308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8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:\User\Ramadian Bachtiar\@PPT CIFOR\P37\20081231_Brazil_PEN_J 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147638"/>
            <a:ext cx="91440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S:\User\Ramadian Bachtiar\@PPT CIFOR\20100529_Indonesia_West_Kalimantan_RB-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" y="-9122"/>
            <a:ext cx="10292946" cy="364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Content Placeholder 1"/>
          <p:cNvSpPr txBox="1">
            <a:spLocks/>
          </p:cNvSpPr>
          <p:nvPr/>
        </p:nvSpPr>
        <p:spPr bwMode="auto">
          <a:xfrm>
            <a:off x="251520" y="3933056"/>
            <a:ext cx="82962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0188" indent="-230188">
              <a:spcBef>
                <a:spcPct val="20000"/>
              </a:spcBef>
              <a:buClr>
                <a:srgbClr val="40612E"/>
              </a:buClr>
            </a:pPr>
            <a:endParaRPr lang="en-US" sz="2400">
              <a:latin typeface="Calibri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324059" y="2580506"/>
            <a:ext cx="204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Thanks to</a:t>
            </a:r>
            <a:endParaRPr lang="de-DE" sz="3600" dirty="0">
              <a:solidFill>
                <a:srgbClr val="FFFF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70" y="4073988"/>
            <a:ext cx="2895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43" y="5167572"/>
            <a:ext cx="10461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85" y="5099602"/>
            <a:ext cx="701985" cy="773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70" y="4910246"/>
            <a:ext cx="802042" cy="9380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70" y="4051117"/>
            <a:ext cx="1771650" cy="7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65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806" y="431395"/>
            <a:ext cx="8479429" cy="55524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Capacities of countries to monitor forests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D:\!ERIKA\1. CIFOR\1. Paper and study Capacity Assessment\figures and tables\Figure 2 - Capacity gap 2010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t="27692" r="2219" b="29743"/>
          <a:stretch/>
        </p:blipFill>
        <p:spPr bwMode="auto">
          <a:xfrm>
            <a:off x="-3208" y="1164969"/>
            <a:ext cx="9131757" cy="304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feld 15"/>
          <p:cNvSpPr txBox="1"/>
          <p:nvPr/>
        </p:nvSpPr>
        <p:spPr>
          <a:xfrm>
            <a:off x="83808" y="4391297"/>
            <a:ext cx="869156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Consideration of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factors for capacity assessment: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Requirements for monitoring forest carbon on national level (IPCC GPG)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Existing national capacities for national forest monitoring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Progress in national GHG inventory and engagement in REDD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REDD particular characteristics: importance of forest fires, soil carbon,  deforestation rate </a:t>
            </a:r>
            <a:endParaRPr lang="de-DE" sz="16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Specific technical challenges (remote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sensing)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00" y="230188"/>
            <a:ext cx="8767838" cy="1353086"/>
          </a:xfrm>
        </p:spPr>
        <p:txBody>
          <a:bodyPr/>
          <a:lstStyle/>
          <a:p>
            <a:pPr lvl="0"/>
            <a:r>
              <a:rPr lang="en-US" sz="3200" b="1" dirty="0" smtClean="0">
                <a:solidFill>
                  <a:srgbClr val="C00000"/>
                </a:solidFill>
              </a:rPr>
              <a:t>Reference emission levels</a:t>
            </a:r>
            <a:br>
              <a:rPr lang="en-US" sz="3200" b="1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Criteria </a:t>
            </a:r>
            <a:r>
              <a:rPr lang="en-US" sz="2400" dirty="0">
                <a:solidFill>
                  <a:srgbClr val="C00000"/>
                </a:solidFill>
              </a:rPr>
              <a:t>for comparing country circumstances and </a:t>
            </a:r>
            <a:r>
              <a:rPr lang="en-US" sz="2400" dirty="0" smtClean="0">
                <a:solidFill>
                  <a:srgbClr val="C00000"/>
                </a:solidFill>
              </a:rPr>
              <a:t>strategies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80"/>
          <a:stretch/>
        </p:blipFill>
        <p:spPr bwMode="auto">
          <a:xfrm>
            <a:off x="142409" y="1340768"/>
            <a:ext cx="8799979" cy="4018318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413250" y="5342112"/>
            <a:ext cx="8521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etermining RELs posed technical hurdles</a:t>
            </a:r>
          </a:p>
          <a:p>
            <a:pPr marL="169863" indent="-169863"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dirty="0" smtClean="0"/>
              <a:t>policy makers did not have clear ideas on modalities for countries to determine RELs</a:t>
            </a:r>
          </a:p>
          <a:p>
            <a:pPr marL="169863" indent="-169863">
              <a:spcAft>
                <a:spcPts val="0"/>
              </a:spcAft>
              <a:buFont typeface="Arial" pitchFamily="34" charset="0"/>
              <a:buChar char="•"/>
            </a:pPr>
            <a:r>
              <a:rPr lang="en-GB" sz="1600" dirty="0" smtClean="0"/>
              <a:t>Idea of a tiered approach for establishing RL/RELs initially by </a:t>
            </a:r>
            <a:r>
              <a:rPr lang="en-GB" sz="1600" dirty="0" err="1" smtClean="0"/>
              <a:t>Huettner</a:t>
            </a:r>
            <a:r>
              <a:rPr lang="en-GB" sz="1600" dirty="0" smtClean="0"/>
              <a:t> et al. (2009) </a:t>
            </a:r>
          </a:p>
          <a:p>
            <a:pPr marL="169863" indent="-169863">
              <a:spcAft>
                <a:spcPts val="0"/>
              </a:spcAft>
              <a:buFont typeface="Arial" pitchFamily="34" charset="0"/>
              <a:buChar char="•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584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339"/>
            <a:ext cx="8280000" cy="6878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forward:  </a:t>
            </a:r>
            <a:br>
              <a:rPr lang="en-US" dirty="0" smtClean="0"/>
            </a:br>
            <a:r>
              <a:rPr lang="en-US" dirty="0" smtClean="0"/>
              <a:t>A “no regrets” 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6700" y="1772816"/>
            <a:ext cx="7617668" cy="4371359"/>
          </a:xfrm>
        </p:spPr>
        <p:txBody>
          <a:bodyPr/>
          <a:lstStyle/>
          <a:p>
            <a:r>
              <a:rPr lang="en-US" sz="2400" dirty="0" smtClean="0"/>
              <a:t>Build </a:t>
            </a:r>
            <a:r>
              <a:rPr lang="en-US" sz="2400" b="1" dirty="0" smtClean="0"/>
              <a:t>broad political support</a:t>
            </a:r>
            <a:r>
              <a:rPr lang="en-US" sz="2400" dirty="0" smtClean="0"/>
              <a:t> and legitimacy for REDD+ framed as an </a:t>
            </a:r>
            <a:r>
              <a:rPr lang="en-US" sz="2400" i="1" dirty="0" smtClean="0"/>
              <a:t>objective</a:t>
            </a:r>
            <a:r>
              <a:rPr lang="en-US" sz="2400" dirty="0" smtClean="0"/>
              <a:t> rather than a </a:t>
            </a:r>
            <a:r>
              <a:rPr lang="en-US" sz="2400" i="1" dirty="0" smtClean="0"/>
              <a:t>program</a:t>
            </a:r>
          </a:p>
          <a:p>
            <a:r>
              <a:rPr lang="en-US" sz="2400" dirty="0" smtClean="0"/>
              <a:t>Invest in foundations for REDD+ success, such as filling </a:t>
            </a:r>
            <a:r>
              <a:rPr lang="en-US" sz="2400" b="1" dirty="0" smtClean="0"/>
              <a:t>MRV information and capacity gaps</a:t>
            </a:r>
          </a:p>
          <a:p>
            <a:r>
              <a:rPr lang="en-US" sz="2400" dirty="0" smtClean="0"/>
              <a:t>Focus on </a:t>
            </a:r>
            <a:r>
              <a:rPr lang="en-US" sz="2400" b="1" dirty="0" smtClean="0"/>
              <a:t>policy changes that would be desirable </a:t>
            </a:r>
            <a:r>
              <a:rPr lang="en-US" sz="2400" dirty="0" smtClean="0"/>
              <a:t>irrespective of climate objectives:</a:t>
            </a:r>
          </a:p>
          <a:p>
            <a:pPr lvl="1"/>
            <a:r>
              <a:rPr lang="en-US" sz="2000" dirty="0" smtClean="0"/>
              <a:t>Clarify land tenure</a:t>
            </a:r>
          </a:p>
          <a:p>
            <a:pPr lvl="1"/>
            <a:r>
              <a:rPr lang="en-US" sz="2000" dirty="0" smtClean="0"/>
              <a:t>Remove perverse agricultural subsidies</a:t>
            </a:r>
          </a:p>
          <a:p>
            <a:pPr lvl="1"/>
            <a:r>
              <a:rPr lang="en-US" sz="2000" dirty="0" smtClean="0"/>
              <a:t>Strengthen rule of law, tenure and forest governance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3560">
            <a:off x="7531395" y="586487"/>
            <a:ext cx="1485932" cy="215308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56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689393"/>
            <a:ext cx="9144000" cy="2208237"/>
            <a:chOff x="0" y="5619105"/>
            <a:chExt cx="9177338" cy="1743075"/>
          </a:xfrm>
        </p:grpSpPr>
        <p:sp>
          <p:nvSpPr>
            <p:cNvPr id="4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IRI icon_wht.eps"/>
            <p:cNvPicPr>
              <a:picLocks noChangeAspect="1"/>
            </p:cNvPicPr>
            <p:nvPr/>
          </p:nvPicPr>
          <p:blipFill>
            <a:blip r:embed="rId3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2192284" y="98410"/>
            <a:ext cx="478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Domain averaged precipitation anomalies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Jun-Jul-Aug rainfall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82347" y="1052736"/>
            <a:ext cx="3689913" cy="5249123"/>
            <a:chOff x="2340413" y="672537"/>
            <a:chExt cx="4194676" cy="5919375"/>
          </a:xfrm>
        </p:grpSpPr>
        <p:graphicFrame>
          <p:nvGraphicFramePr>
            <p:cNvPr id="28" name="Chart 27"/>
            <p:cNvGraphicFramePr/>
            <p:nvPr>
              <p:extLst/>
            </p:nvPr>
          </p:nvGraphicFramePr>
          <p:xfrm>
            <a:off x="2340413" y="672537"/>
            <a:ext cx="4194676" cy="18796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6" name="Chart 15"/>
            <p:cNvGraphicFramePr/>
            <p:nvPr>
              <p:extLst/>
            </p:nvPr>
          </p:nvGraphicFramePr>
          <p:xfrm>
            <a:off x="2340413" y="2552181"/>
            <a:ext cx="4188531" cy="19043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7" name="Chart 16"/>
            <p:cNvGraphicFramePr/>
            <p:nvPr>
              <p:extLst/>
            </p:nvPr>
          </p:nvGraphicFramePr>
          <p:xfrm>
            <a:off x="2340413" y="4456559"/>
            <a:ext cx="4188531" cy="21353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18" name="Picture 17" descr="Local HD:Users:katia:CIFOR:SLData:Sahel:Figures:WAfricaAnnualPrecipNew.jp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/>
          <a:stretch/>
        </p:blipFill>
        <p:spPr bwMode="auto">
          <a:xfrm>
            <a:off x="7266115" y="4350834"/>
            <a:ext cx="1734696" cy="1310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972" y="1007871"/>
            <a:ext cx="216437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Long-term trend</a:t>
            </a:r>
          </a:p>
          <a:p>
            <a:r>
              <a:rPr lang="en-US" sz="1400" i="1" dirty="0"/>
              <a:t>Up to 14% variance </a:t>
            </a:r>
          </a:p>
          <a:p>
            <a:r>
              <a:rPr lang="en-US" sz="1400" i="1" dirty="0"/>
              <a:t>explained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Decadal</a:t>
            </a:r>
          </a:p>
          <a:p>
            <a:r>
              <a:rPr lang="en-US" sz="1400" i="1" dirty="0"/>
              <a:t>Up to 44%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 err="1"/>
              <a:t>Interannual</a:t>
            </a:r>
            <a:endParaRPr lang="en-US" sz="2000" b="1" dirty="0"/>
          </a:p>
          <a:p>
            <a:r>
              <a:rPr lang="en-US" sz="1400" i="1" dirty="0"/>
              <a:t>Up to 92%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5251" y="3956545"/>
            <a:ext cx="13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Africa</a:t>
            </a:r>
          </a:p>
        </p:txBody>
      </p:sp>
      <p:sp>
        <p:nvSpPr>
          <p:cNvPr id="7" name="Rectangle 6"/>
          <p:cNvSpPr/>
          <p:nvPr/>
        </p:nvSpPr>
        <p:spPr>
          <a:xfrm>
            <a:off x="7123374" y="962579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Kátia</a:t>
            </a:r>
            <a:r>
              <a:rPr lang="en-US" dirty="0" smtClean="0"/>
              <a:t> Fernandes</a:t>
            </a:r>
          </a:p>
          <a:p>
            <a:r>
              <a:rPr lang="en-US" sz="1200" i="1" dirty="0"/>
              <a:t>unpublished</a:t>
            </a:r>
          </a:p>
        </p:txBody>
      </p:sp>
    </p:spTree>
    <p:extLst>
      <p:ext uri="{BB962C8B-B14F-4D97-AF65-F5344CB8AC3E}">
        <p14:creationId xmlns:p14="http://schemas.microsoft.com/office/powerpoint/2010/main" val="20089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689393"/>
            <a:ext cx="9144000" cy="2208237"/>
            <a:chOff x="0" y="5619105"/>
            <a:chExt cx="9177338" cy="1743075"/>
          </a:xfrm>
        </p:grpSpPr>
        <p:sp>
          <p:nvSpPr>
            <p:cNvPr id="4" name="Rectangle 1"/>
            <p:cNvSpPr>
              <a:spLocks/>
            </p:cNvSpPr>
            <p:nvPr/>
          </p:nvSpPr>
          <p:spPr bwMode="auto">
            <a:xfrm>
              <a:off x="0" y="6134100"/>
              <a:ext cx="9177338" cy="723900"/>
            </a:xfrm>
            <a:prstGeom prst="rect">
              <a:avLst/>
            </a:prstGeom>
            <a:gradFill rotWithShape="0">
              <a:gsLst>
                <a:gs pos="0">
                  <a:srgbClr val="052C7C"/>
                </a:gs>
                <a:gs pos="100000">
                  <a:srgbClr val="0213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84305"/>
              <a:ext cx="1800225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IRI icon_wht.eps"/>
            <p:cNvPicPr>
              <a:picLocks noChangeAspect="1"/>
            </p:cNvPicPr>
            <p:nvPr/>
          </p:nvPicPr>
          <p:blipFill>
            <a:blip r:embed="rId3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619105"/>
              <a:ext cx="1743075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098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2192284" y="98410"/>
            <a:ext cx="478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Domain averaged precipitation anomalies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Jun-Jul-Aug rainfall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82347" y="1052736"/>
            <a:ext cx="3689913" cy="5249123"/>
            <a:chOff x="2340413" y="672537"/>
            <a:chExt cx="4194676" cy="5919375"/>
          </a:xfrm>
        </p:grpSpPr>
        <p:graphicFrame>
          <p:nvGraphicFramePr>
            <p:cNvPr id="28" name="Chart 27"/>
            <p:cNvGraphicFramePr/>
            <p:nvPr>
              <p:extLst/>
            </p:nvPr>
          </p:nvGraphicFramePr>
          <p:xfrm>
            <a:off x="2340413" y="672537"/>
            <a:ext cx="4194676" cy="18796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6" name="Chart 15"/>
            <p:cNvGraphicFramePr/>
            <p:nvPr>
              <p:extLst/>
            </p:nvPr>
          </p:nvGraphicFramePr>
          <p:xfrm>
            <a:off x="2340413" y="2552181"/>
            <a:ext cx="4188531" cy="19043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7" name="Chart 16"/>
            <p:cNvGraphicFramePr/>
            <p:nvPr>
              <p:extLst/>
            </p:nvPr>
          </p:nvGraphicFramePr>
          <p:xfrm>
            <a:off x="2340413" y="4456559"/>
            <a:ext cx="4188531" cy="21353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18" name="Picture 17" descr="Local HD:Users:katia:CIFOR:SLData:Sahel:Figures:WAfricaAnnualPrecipNew.jp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/>
          <a:stretch/>
        </p:blipFill>
        <p:spPr bwMode="auto">
          <a:xfrm>
            <a:off x="7266115" y="4350834"/>
            <a:ext cx="1734696" cy="1310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972" y="1007871"/>
            <a:ext cx="2164375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Long-term trend</a:t>
            </a:r>
          </a:p>
          <a:p>
            <a:r>
              <a:rPr lang="en-US" sz="1400" i="1" dirty="0"/>
              <a:t>Up to 14% variance </a:t>
            </a:r>
          </a:p>
          <a:p>
            <a:r>
              <a:rPr lang="en-US" sz="1400" i="1" dirty="0"/>
              <a:t>explained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Decadal</a:t>
            </a:r>
          </a:p>
          <a:p>
            <a:r>
              <a:rPr lang="en-US" sz="1400" i="1" dirty="0"/>
              <a:t>Up to 44%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 err="1"/>
              <a:t>Interannual</a:t>
            </a:r>
            <a:endParaRPr lang="en-US" sz="2000" b="1" dirty="0"/>
          </a:p>
          <a:p>
            <a:r>
              <a:rPr lang="en-US" sz="1400" i="1" dirty="0"/>
              <a:t>Up to 92%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5251" y="3956545"/>
            <a:ext cx="13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Africa</a:t>
            </a:r>
          </a:p>
        </p:txBody>
      </p:sp>
      <p:sp>
        <p:nvSpPr>
          <p:cNvPr id="7" name="Rectangle 6"/>
          <p:cNvSpPr/>
          <p:nvPr/>
        </p:nvSpPr>
        <p:spPr>
          <a:xfrm>
            <a:off x="7123374" y="962579"/>
            <a:ext cx="1877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Kátia</a:t>
            </a:r>
            <a:r>
              <a:rPr lang="en-US" dirty="0" smtClean="0"/>
              <a:t> Fernandes</a:t>
            </a:r>
          </a:p>
          <a:p>
            <a:r>
              <a:rPr lang="en-US" sz="1200" i="1" dirty="0"/>
              <a:t>unpublished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6980188" y="2953139"/>
            <a:ext cx="2016224" cy="1404736"/>
          </a:xfrm>
          <a:prstGeom prst="wedgeEllipseCallout">
            <a:avLst>
              <a:gd name="adj1" fmla="val -55413"/>
              <a:gd name="adj2" fmla="val 11945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</a:rPr>
              <a:t>Adapta-tion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7053980" y="1471894"/>
            <a:ext cx="2016224" cy="1404736"/>
          </a:xfrm>
          <a:prstGeom prst="wedgeEllipseCallout">
            <a:avLst>
              <a:gd name="adj1" fmla="val -59949"/>
              <a:gd name="adj2" fmla="val -19681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Mitigation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Right Bracket 10"/>
          <p:cNvSpPr/>
          <p:nvPr/>
        </p:nvSpPr>
        <p:spPr>
          <a:xfrm>
            <a:off x="6642509" y="4915473"/>
            <a:ext cx="159980" cy="864096"/>
          </a:xfrm>
          <a:prstGeom prst="rightBracket">
            <a:avLst/>
          </a:prstGeom>
          <a:ln w="444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/>
          <p:cNvSpPr/>
          <p:nvPr/>
        </p:nvSpPr>
        <p:spPr>
          <a:xfrm>
            <a:off x="6652250" y="1823946"/>
            <a:ext cx="150239" cy="132144"/>
          </a:xfrm>
          <a:prstGeom prst="rightBracket">
            <a:avLst/>
          </a:prstGeom>
          <a:ln w="444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881" y="282618"/>
            <a:ext cx="7930054" cy="68789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235 adaptation and mitigation project analyzed</a:t>
            </a:r>
            <a:endParaRPr lang="en-US" sz="2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9648" r="3194" b="10019"/>
          <a:stretch/>
        </p:blipFill>
        <p:spPr bwMode="auto">
          <a:xfrm>
            <a:off x="0" y="982652"/>
            <a:ext cx="9144000" cy="5875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528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000" y="613694"/>
            <a:ext cx="8280000" cy="687898"/>
          </a:xfrm>
        </p:spPr>
        <p:txBody>
          <a:bodyPr>
            <a:noAutofit/>
          </a:bodyPr>
          <a:lstStyle/>
          <a:p>
            <a:r>
              <a:rPr lang="en-US" sz="2800" dirty="0" smtClean="0"/>
              <a:t>Explicit contribution of mitigation projects to adaptation (and vice versa)</a:t>
            </a:r>
            <a:endParaRPr lang="en-US" sz="28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1497717" y="3155778"/>
            <a:ext cx="24384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850517" y="3117678"/>
            <a:ext cx="3048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7060317" y="2706198"/>
            <a:ext cx="822960" cy="8229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89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259717" y="2706198"/>
            <a:ext cx="822960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15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494157" y="2706198"/>
            <a:ext cx="822960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591437" y="2706198"/>
            <a:ext cx="822960" cy="8229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917317" y="2706198"/>
            <a:ext cx="822960" cy="82296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22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64317" y="5365578"/>
            <a:ext cx="327660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Mitigation projects (n=123)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53184" y="5365578"/>
            <a:ext cx="319773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Adaptation projects (n=112)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24437" y="3841578"/>
            <a:ext cx="140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ea typeface="Verdana" pitchFamily="34" charset="0"/>
                <a:cs typeface="Verdana" pitchFamily="34" charset="0"/>
              </a:rPr>
              <a:t>Explicit unsubstantiated contribution to at least one dimension of adaptation</a:t>
            </a: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47698" y="3841578"/>
            <a:ext cx="1336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ea typeface="Verdana" pitchFamily="34" charset="0"/>
                <a:cs typeface="Verdana" pitchFamily="34" charset="0"/>
              </a:rPr>
              <a:t>Explicit and substantiated contribution to at least one dimension of adaptation</a:t>
            </a: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35558" y="3841578"/>
            <a:ext cx="1234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ea typeface="Verdana" pitchFamily="34" charset="0"/>
                <a:cs typeface="Verdana" pitchFamily="34" charset="0"/>
              </a:rPr>
              <a:t>Explicit and substantiated contribution to mitigation</a:t>
            </a: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60317" y="3841578"/>
            <a:ext cx="1219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ea typeface="Verdana" pitchFamily="34" charset="0"/>
                <a:cs typeface="Verdana" pitchFamily="34" charset="0"/>
              </a:rPr>
              <a:t>Without explicit contribution to mitigation</a:t>
            </a: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06497" y="3841578"/>
            <a:ext cx="1451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ea typeface="Verdana" pitchFamily="34" charset="0"/>
                <a:cs typeface="Verdana" pitchFamily="34" charset="0"/>
              </a:rPr>
              <a:t>Explicit unsubstantiated contribution to mitigation</a:t>
            </a: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11918" y="3841578"/>
            <a:ext cx="1219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ea typeface="Verdana" pitchFamily="34" charset="0"/>
                <a:cs typeface="Verdana" pitchFamily="34" charset="0"/>
              </a:rPr>
              <a:t>Without explicit contribution to adaptation</a:t>
            </a: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55757" y="2706198"/>
            <a:ext cx="822960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71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326517" y="2317578"/>
            <a:ext cx="2209800" cy="1371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26517" y="2317578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a typeface="Verdana" pitchFamily="34" charset="0"/>
                <a:cs typeface="Verdana" pitchFamily="34" charset="0"/>
              </a:rPr>
              <a:t>Synergies</a:t>
            </a:r>
            <a:endParaRPr lang="en-US" sz="16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031117" y="1860378"/>
            <a:ext cx="4953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13226" y="1860378"/>
            <a:ext cx="2246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ea typeface="Verdana" pitchFamily="34" charset="0"/>
                <a:cs typeface="Verdana" pitchFamily="34" charset="0"/>
              </a:rPr>
              <a:t>Possible synergies</a:t>
            </a:r>
            <a:endParaRPr lang="en-US" sz="1600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1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brockhaus\AppData\Local\Microsoft\Windows\Temporary Internet Files\Content.Outlook\R8I2PF72\fig_1_project_design 02-12Se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91072"/>
            <a:ext cx="5406753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Grp="1"/>
          </p:cNvSpPr>
          <p:nvPr>
            <p:ph type="title" idx="4294967295"/>
          </p:nvPr>
        </p:nvSpPr>
        <p:spPr>
          <a:xfrm>
            <a:off x="5200936" y="138158"/>
            <a:ext cx="3733800" cy="11430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dirty="0" smtClean="0">
                <a:solidFill>
                  <a:srgbClr val="C00000"/>
                </a:solidFill>
              </a:rPr>
              <a:t>GCS-REDD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3200" i="1" dirty="0" smtClean="0">
                <a:solidFill>
                  <a:srgbClr val="C00000"/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4338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GCS works</a:t>
            </a:r>
            <a:endParaRPr lang="en-US" dirty="0"/>
          </a:p>
        </p:txBody>
      </p:sp>
      <p:pic>
        <p:nvPicPr>
          <p:cNvPr id="4" name="Picture 5" descr="http://www.forestsclimatechange.org/fileadmin/images/GCSC1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842700"/>
            <a:ext cx="9026525" cy="510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9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www.forestsclimatechange.org/fileadmin/images/GCSC1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842700"/>
            <a:ext cx="9026525" cy="510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17373249"/>
              </p:ext>
            </p:extLst>
          </p:nvPr>
        </p:nvGraphicFramePr>
        <p:xfrm>
          <a:off x="1331640" y="1196752"/>
          <a:ext cx="6887596" cy="4936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GCS 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www.forestsclimatechange.org/fileadmin/images/GCSC1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842700"/>
            <a:ext cx="9026525" cy="510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10419528"/>
              </p:ext>
            </p:extLst>
          </p:nvPr>
        </p:nvGraphicFramePr>
        <p:xfrm>
          <a:off x="1331640" y="1196752"/>
          <a:ext cx="6887596" cy="4936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GCS 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xfrm>
            <a:off x="0" y="258617"/>
            <a:ext cx="2915816" cy="142617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</a:rPr>
              <a:t>Module 1</a:t>
            </a:r>
            <a:r>
              <a:rPr lang="en-US" sz="2800" dirty="0" smtClean="0">
                <a:solidFill>
                  <a:srgbClr val="C00000"/>
                </a:solidFill>
              </a:rPr>
              <a:t/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400" i="1" dirty="0" smtClean="0">
                <a:solidFill>
                  <a:srgbClr val="C00000"/>
                </a:solidFill>
              </a:rPr>
              <a:t>REDD+ strategies, policies and measures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 bwMode="auto">
          <a:xfrm>
            <a:off x="-54275" y="3861048"/>
            <a:ext cx="3024366" cy="194421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150" indent="0">
              <a:buNone/>
            </a:pPr>
            <a:r>
              <a:rPr lang="en-AU" sz="2400" dirty="0" smtClean="0"/>
              <a:t>new research</a:t>
            </a:r>
          </a:p>
          <a:p>
            <a:pPr marL="400050">
              <a:buFontTx/>
              <a:buChar char="-"/>
            </a:pPr>
            <a:r>
              <a:rPr lang="en-AU" sz="2000" i="1" dirty="0" smtClean="0"/>
              <a:t>links of national &amp; international political processes</a:t>
            </a:r>
          </a:p>
          <a:p>
            <a:pPr marL="400050">
              <a:buFontTx/>
              <a:buChar char="-"/>
            </a:pPr>
            <a:r>
              <a:rPr lang="en-AU" sz="2000" i="1" dirty="0" smtClean="0"/>
              <a:t>benefits-sharing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8029"/>
            <a:ext cx="6162575" cy="631217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500660" cy="14401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0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xfrm>
            <a:off x="457200" y="284948"/>
            <a:ext cx="8229600" cy="14598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  <a:latin typeface="Verdana" pitchFamily="34" charset="0"/>
              </a:rPr>
              <a:t>Module </a:t>
            </a:r>
            <a:r>
              <a:rPr lang="en-US" sz="2800" b="1" dirty="0" smtClean="0">
                <a:solidFill>
                  <a:srgbClr val="C00000"/>
                </a:solidFill>
                <a:latin typeface="Verdana" pitchFamily="34" charset="0"/>
              </a:rPr>
              <a:t>2</a:t>
            </a:r>
            <a:br>
              <a:rPr lang="en-US" sz="2800" b="1" dirty="0" smtClean="0">
                <a:solidFill>
                  <a:srgbClr val="C00000"/>
                </a:solidFill>
                <a:latin typeface="Verdana" pitchFamily="34" charset="0"/>
              </a:rPr>
            </a:br>
            <a:r>
              <a:rPr lang="en-US" sz="2800" i="1" dirty="0" smtClean="0">
                <a:solidFill>
                  <a:srgbClr val="C00000"/>
                </a:solidFill>
                <a:latin typeface="Verdana" pitchFamily="34" charset="0"/>
              </a:rPr>
              <a:t>REDD</a:t>
            </a:r>
            <a:r>
              <a:rPr lang="en-US" sz="2800" i="1" dirty="0">
                <a:solidFill>
                  <a:srgbClr val="C00000"/>
                </a:solidFill>
                <a:latin typeface="Verdana" pitchFamily="34" charset="0"/>
              </a:rPr>
              <a:t>+ Project </a:t>
            </a:r>
            <a:r>
              <a:rPr lang="en-US" sz="2800" i="1" dirty="0" smtClean="0">
                <a:solidFill>
                  <a:srgbClr val="C00000"/>
                </a:solidFill>
                <a:latin typeface="Verdana" pitchFamily="34" charset="0"/>
              </a:rPr>
              <a:t>Sites</a:t>
            </a:r>
            <a:br>
              <a:rPr lang="en-US" sz="2800" i="1" dirty="0" smtClean="0">
                <a:solidFill>
                  <a:srgbClr val="C00000"/>
                </a:solidFill>
                <a:latin typeface="Verdana" pitchFamily="34" charset="0"/>
              </a:rPr>
            </a:br>
            <a:r>
              <a:rPr lang="en-US" sz="2800" i="1" dirty="0" smtClean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Verdana" pitchFamily="34" charset="0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Verdana" pitchFamily="34" charset="0"/>
              </a:rPr>
            </a:br>
            <a:r>
              <a:rPr lang="en-US" sz="2000" i="1" dirty="0">
                <a:solidFill>
                  <a:srgbClr val="C00000"/>
                </a:solidFill>
                <a:latin typeface="Verdana" pitchFamily="34" charset="0"/>
              </a:rPr>
              <a:t>“BACI” research </a:t>
            </a:r>
            <a:r>
              <a:rPr lang="en-US" sz="2000" i="1" dirty="0" smtClean="0">
                <a:solidFill>
                  <a:srgbClr val="C00000"/>
                </a:solidFill>
                <a:latin typeface="Verdana" pitchFamily="34" charset="0"/>
              </a:rPr>
              <a:t>design</a:t>
            </a:r>
            <a:endParaRPr lang="en-US" sz="2000" i="1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2204864"/>
            <a:ext cx="8229600" cy="4343399"/>
            <a:chOff x="0" y="2204864"/>
            <a:chExt cx="8229600" cy="4343399"/>
          </a:xfrm>
        </p:grpSpPr>
        <p:graphicFrame>
          <p:nvGraphicFramePr>
            <p:cNvPr id="4" name="Group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0596492"/>
                </p:ext>
              </p:extLst>
            </p:nvPr>
          </p:nvGraphicFramePr>
          <p:xfrm>
            <a:off x="0" y="2204864"/>
            <a:ext cx="8229600" cy="4343399"/>
          </p:xfrm>
          <a:graphic>
            <a:graphicData uri="http://schemas.openxmlformats.org/drawingml/2006/table">
              <a:tbl>
                <a:tblPr/>
                <a:tblGrid>
                  <a:gridCol w="2743200"/>
                  <a:gridCol w="2743200"/>
                  <a:gridCol w="2743200"/>
                </a:tblGrid>
                <a:tr h="1447303">
                  <a:tc>
                    <a:txBody>
                      <a:bodyPr/>
                      <a:lstStyle/>
                      <a:p>
                        <a:pPr marL="119063" marR="0" lvl="0" indent="0" algn="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r>
                          <a:rPr kumimoji="0" lang="en-US" sz="2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Comparison</a:t>
                        </a:r>
                        <a:r>
                          <a:rPr kumimoji="0" lang="en-US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 </a:t>
                        </a:r>
                      </a:p>
                      <a:p>
                        <a:pPr marL="119063" marR="0" lvl="0" indent="0" algn="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r>
                          <a:rPr kumimoji="0" lang="en-US" sz="2400" b="1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C</a:t>
                        </a:r>
                        <a:r>
                          <a:rPr kumimoji="0" 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ontrol</a:t>
                        </a:r>
                      </a:p>
                    </a:txBody>
                    <a:tcPr horzOverflow="overflow">
                      <a:lnL cap="flat">
                        <a:noFill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cap="flat"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19063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endPara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endParaRPr>
                      </a:p>
                    </a:txBody>
                    <a:tcPr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>
                        <a:noFill/>
                      </a:lnR>
                      <a:lnT cap="flat"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19063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endPara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endParaRPr>
                      </a:p>
                    </a:txBody>
                    <a:tcPr horzOverflow="overflow">
                      <a:lnL>
                        <a:noFill/>
                      </a:lnL>
                      <a:lnR cap="flat">
                        <a:noFill/>
                      </a:lnR>
                      <a:lnT cap="flat"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1448793">
                  <a:tc>
                    <a:txBody>
                      <a:bodyPr/>
                      <a:lstStyle/>
                      <a:p>
                        <a:pPr marL="119063" marR="0" lvl="0" indent="0" algn="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endPara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  <a:p>
                        <a:pPr marL="119063" marR="0" lvl="0" indent="0" algn="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r>
                          <a:rPr kumimoji="0" lang="en-US" sz="2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Project site</a:t>
                        </a:r>
                      </a:p>
                      <a:p>
                        <a:pPr marL="119063" marR="0" lvl="0" indent="0" algn="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r>
                          <a:rPr kumimoji="0" lang="en-US" sz="2400" b="1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I</a:t>
                        </a:r>
                        <a:r>
                          <a:rPr kumimoji="0" 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ntervention</a:t>
                        </a:r>
                      </a:p>
                    </a:txBody>
                    <a:tcPr horzOverflow="overflow">
                      <a:lnL cap="flat">
                        <a:noFill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>
                        <a:noFill/>
                      </a:lnT>
                      <a:lnB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19063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endPara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endParaRPr>
                      </a:p>
                    </a:txBody>
                    <a:tcPr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>
                        <a:noFill/>
                      </a:lnR>
                      <a:lnT>
                        <a:noFill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19063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endPara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endParaRPr>
                      </a:p>
                    </a:txBody>
                    <a:tcPr horzOverflow="overflow">
                      <a:lnL>
                        <a:noFill/>
                      </a:lnL>
                      <a:lnR cap="flat">
                        <a:noFill/>
                      </a:lnR>
                      <a:lnT>
                        <a:noFill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1447303">
                  <a:tc>
                    <a:txBody>
                      <a:bodyPr/>
                      <a:lstStyle/>
                      <a:p>
                        <a:pPr marL="119063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endPara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</a:endParaRPr>
                      </a:p>
                    </a:txBody>
                    <a:tcPr horzOverflow="overflow">
                      <a:lnL cap="flat">
                        <a:noFill/>
                      </a:lnL>
                      <a:lnR>
                        <a:noFill/>
                      </a:lnR>
                      <a:lnT>
                        <a:noFill/>
                      </a:lnT>
                      <a:lnB cap="flat"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19063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r>
                          <a:rPr kumimoji="0" lang="en-US" sz="2400" b="1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B</a:t>
                        </a:r>
                        <a:r>
                          <a:rPr kumimoji="0" 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efore</a:t>
                        </a:r>
                      </a:p>
                    </a:txBody>
                    <a:tcPr horzOverflow="overflow">
                      <a:lnL>
                        <a:noFill/>
                      </a:lnL>
                      <a:lnR>
                        <a:noFill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cap="flat"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119063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Wingdings 2" pitchFamily="18" charset="2"/>
                          <a:buNone/>
                          <a:tabLst/>
                        </a:pPr>
                        <a:r>
                          <a:rPr kumimoji="0" lang="en-US" sz="2400" b="1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A</a:t>
                        </a:r>
                        <a:r>
                          <a:rPr kumimoji="0" 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rPr>
                          <a:t>fter</a:t>
                        </a:r>
                      </a:p>
                    </a:txBody>
                    <a:tcPr horzOverflow="overflow">
                      <a:lnL>
                        <a:noFill/>
                      </a:lnL>
                      <a:lnR cap="flat">
                        <a:noFill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cap="flat">
                        <a:noFill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</a:tbl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3262895" y="2344987"/>
              <a:ext cx="1827694" cy="94128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Control</a:t>
              </a:r>
            </a:p>
            <a:p>
              <a:pPr algn="ctr"/>
              <a:r>
                <a:rPr lang="en-US" b="1" i="1" dirty="0" smtClean="0"/>
                <a:t>before</a:t>
              </a:r>
              <a:endParaRPr lang="en-US" b="1" i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856880" y="2344987"/>
              <a:ext cx="1827694" cy="94128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Control</a:t>
              </a:r>
            </a:p>
            <a:p>
              <a:pPr algn="ctr"/>
              <a:r>
                <a:rPr lang="en-US" b="1" i="1" dirty="0" smtClean="0"/>
                <a:t>after</a:t>
              </a:r>
              <a:endParaRPr lang="en-US" b="1" i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62895" y="3886449"/>
              <a:ext cx="1827694" cy="94128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Intervention</a:t>
              </a:r>
            </a:p>
            <a:p>
              <a:pPr algn="ctr"/>
              <a:r>
                <a:rPr lang="en-US" b="1" i="1" dirty="0" smtClean="0"/>
                <a:t>before</a:t>
              </a:r>
              <a:endParaRPr lang="en-US" b="1" i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56880" y="3868669"/>
              <a:ext cx="1827694" cy="94128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 prstMaterial="flat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Intervention</a:t>
              </a:r>
            </a:p>
            <a:p>
              <a:pPr algn="ctr"/>
              <a:r>
                <a:rPr lang="en-US" b="1" i="1" dirty="0" smtClean="0"/>
                <a:t>before</a:t>
              </a:r>
              <a:endParaRPr lang="en-US" b="1" i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472608" y="2354194"/>
              <a:ext cx="0" cy="2455758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672408" y="5768266"/>
              <a:ext cx="3672408" cy="0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/data/data/com.infraware.PolarisOfficeStdForTablet/files/.polaris_temp/image1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8024" y="143392"/>
            <a:ext cx="4355976" cy="1619196"/>
          </a:xfrm>
          <a:prstGeom prst="rect">
            <a:avLst/>
          </a:prstGeom>
          <a:noFill/>
          <a:ln w="3175" cap="flat" cmpd="sng"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817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6316457" cy="4968553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107504" y="188640"/>
            <a:ext cx="8229600" cy="63408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>
                <a:solidFill>
                  <a:srgbClr val="C00000"/>
                </a:solidFill>
              </a:rPr>
              <a:t>Module </a:t>
            </a:r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800" i="1" dirty="0" smtClean="0">
                <a:solidFill>
                  <a:srgbClr val="C00000"/>
                </a:solidFill>
              </a:rPr>
              <a:t>Monitoring </a:t>
            </a:r>
            <a:r>
              <a:rPr lang="en-US" sz="2800" i="1" dirty="0">
                <a:solidFill>
                  <a:srgbClr val="C00000"/>
                </a:solidFill>
              </a:rPr>
              <a:t>and Reference Levels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 bwMode="auto">
          <a:xfrm>
            <a:off x="97270" y="1124744"/>
            <a:ext cx="2620514" cy="345638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000" dirty="0" smtClean="0"/>
              <a:t>Improve procedures &amp; practices for estimating &amp; managing carbon stocks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i="1" dirty="0" smtClean="0"/>
              <a:t>Hallmark:</a:t>
            </a:r>
          </a:p>
          <a:p>
            <a:pPr marL="0" indent="0">
              <a:buNone/>
            </a:pPr>
            <a:r>
              <a:rPr lang="en-US" sz="2000" i="1" dirty="0" smtClean="0"/>
              <a:t>Stepwise approach to RELs &amp; MRV (considers countries’ capacities)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1079" y="4631568"/>
            <a:ext cx="2184901" cy="145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1110</Words>
  <Application>Microsoft Office PowerPoint</Application>
  <PresentationFormat>On-screen Show (4:3)</PresentationFormat>
  <Paragraphs>236</Paragraphs>
  <Slides>26</Slides>
  <Notes>9</Notes>
  <HiddenSlides>3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CIFOR</vt:lpstr>
      <vt:lpstr>Custom Design</vt:lpstr>
      <vt:lpstr>Global Comparative Study on REDD+ GCS-REDD+</vt:lpstr>
      <vt:lpstr>PowerPoint Presentation</vt:lpstr>
      <vt:lpstr>GCS-REDD Structure</vt:lpstr>
      <vt:lpstr>Where GCS works</vt:lpstr>
      <vt:lpstr>Where GCS works</vt:lpstr>
      <vt:lpstr>Where GCS works</vt:lpstr>
      <vt:lpstr>Module 1 REDD+ strategies, policies and measures</vt:lpstr>
      <vt:lpstr>Module 2 REDD+ Project Sites   “BACI” research design</vt:lpstr>
      <vt:lpstr>Module 3 Monitoring and Reference Levels</vt:lpstr>
      <vt:lpstr>Module 4 Carbon management at the landscape scale</vt:lpstr>
      <vt:lpstr>GCS output &amp; results </vt:lpstr>
      <vt:lpstr>Theory of Change</vt:lpstr>
      <vt:lpstr>Non-controllable indicators</vt:lpstr>
      <vt:lpstr>GCS Phase I results  Results bar</vt:lpstr>
      <vt:lpstr>PowerPoint Presentation</vt:lpstr>
      <vt:lpstr>Non-controllable indicators</vt:lpstr>
      <vt:lpstr>Key Messages</vt:lpstr>
      <vt:lpstr>GCS Key Messages</vt:lpstr>
      <vt:lpstr>Key Messages</vt:lpstr>
      <vt:lpstr>Capacities of countries to monitor forests</vt:lpstr>
      <vt:lpstr>Reference emission levels Criteria for comparing country circumstances and strategies</vt:lpstr>
      <vt:lpstr>Moving forward:   A “no regrets” agenda</vt:lpstr>
      <vt:lpstr>PowerPoint Presentation</vt:lpstr>
      <vt:lpstr>PowerPoint Presentation</vt:lpstr>
      <vt:lpstr>The 235 adaptation and mitigation project analyzed</vt:lpstr>
      <vt:lpstr>Explicit contribution of mitigation projects to adaptation (and vice versa)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Eko Prianto</dc:creator>
  <cp:lastModifiedBy>Andersen, Terje Fjeldsgård</cp:lastModifiedBy>
  <cp:revision>557</cp:revision>
  <dcterms:created xsi:type="dcterms:W3CDTF">2010-11-04T02:44:51Z</dcterms:created>
  <dcterms:modified xsi:type="dcterms:W3CDTF">2013-11-05T13:17:06Z</dcterms:modified>
</cp:coreProperties>
</file>