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theme/themeOverride1.xml" ContentType="application/vnd.openxmlformats-officedocument.themeOverrid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1.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2.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3.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5.xml" ContentType="application/vnd.openxmlformats-officedocument.presentationml.notesSlide+xml"/>
  <Override PartName="/ppt/charts/chart6.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2.xml" ContentType="application/vnd.openxmlformats-officedocument.drawingml.chart+xml"/>
  <Override PartName="/ppt/drawings/drawing2.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1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8" r:id="rId3"/>
    <p:sldMasterId id="2147483711" r:id="rId4"/>
    <p:sldMasterId id="2147483749" r:id="rId5"/>
    <p:sldMasterId id="2147483784" r:id="rId6"/>
    <p:sldMasterId id="2147483802" r:id="rId7"/>
    <p:sldMasterId id="2147483814" r:id="rId8"/>
    <p:sldMasterId id="2147483840" r:id="rId9"/>
    <p:sldMasterId id="2147483849" r:id="rId10"/>
    <p:sldMasterId id="2147483863" r:id="rId11"/>
    <p:sldMasterId id="2147483876" r:id="rId12"/>
    <p:sldMasterId id="2147483908" r:id="rId13"/>
    <p:sldMasterId id="2147483919" r:id="rId14"/>
    <p:sldMasterId id="2147483931" r:id="rId15"/>
    <p:sldMasterId id="2147483940" r:id="rId16"/>
    <p:sldMasterId id="2147483953" r:id="rId17"/>
    <p:sldMasterId id="2147483967" r:id="rId18"/>
    <p:sldMasterId id="2147483978" r:id="rId19"/>
    <p:sldMasterId id="2147483989" r:id="rId20"/>
    <p:sldMasterId id="2147484015" r:id="rId21"/>
    <p:sldMasterId id="2147484041" r:id="rId22"/>
    <p:sldMasterId id="2147484053" r:id="rId23"/>
    <p:sldMasterId id="2147484066" r:id="rId24"/>
  </p:sldMasterIdLst>
  <p:notesMasterIdLst>
    <p:notesMasterId r:id="rId86"/>
  </p:notesMasterIdLst>
  <p:sldIdLst>
    <p:sldId id="341" r:id="rId25"/>
    <p:sldId id="342" r:id="rId26"/>
    <p:sldId id="349" r:id="rId27"/>
    <p:sldId id="337" r:id="rId28"/>
    <p:sldId id="348" r:id="rId29"/>
    <p:sldId id="360" r:id="rId30"/>
    <p:sldId id="344" r:id="rId31"/>
    <p:sldId id="269" r:id="rId32"/>
    <p:sldId id="270" r:id="rId33"/>
    <p:sldId id="257" r:id="rId34"/>
    <p:sldId id="260" r:id="rId35"/>
    <p:sldId id="357" r:id="rId36"/>
    <p:sldId id="278" r:id="rId37"/>
    <p:sldId id="276" r:id="rId38"/>
    <p:sldId id="279" r:id="rId39"/>
    <p:sldId id="280" r:id="rId40"/>
    <p:sldId id="262" r:id="rId41"/>
    <p:sldId id="281" r:id="rId42"/>
    <p:sldId id="338" r:id="rId43"/>
    <p:sldId id="283" r:id="rId44"/>
    <p:sldId id="287" r:id="rId45"/>
    <p:sldId id="288" r:id="rId46"/>
    <p:sldId id="289" r:id="rId47"/>
    <p:sldId id="293" r:id="rId48"/>
    <p:sldId id="263" r:id="rId49"/>
    <p:sldId id="339" r:id="rId50"/>
    <p:sldId id="272" r:id="rId51"/>
    <p:sldId id="347" r:id="rId52"/>
    <p:sldId id="346" r:id="rId53"/>
    <p:sldId id="291" r:id="rId54"/>
    <p:sldId id="290" r:id="rId55"/>
    <p:sldId id="340" r:id="rId56"/>
    <p:sldId id="350" r:id="rId57"/>
    <p:sldId id="268" r:id="rId58"/>
    <p:sldId id="264" r:id="rId59"/>
    <p:sldId id="258" r:id="rId60"/>
    <p:sldId id="324" r:id="rId61"/>
    <p:sldId id="273" r:id="rId62"/>
    <p:sldId id="259" r:id="rId63"/>
    <p:sldId id="353" r:id="rId64"/>
    <p:sldId id="314" r:id="rId65"/>
    <p:sldId id="354" r:id="rId66"/>
    <p:sldId id="285" r:id="rId67"/>
    <p:sldId id="296" r:id="rId68"/>
    <p:sldId id="298" r:id="rId69"/>
    <p:sldId id="299" r:id="rId70"/>
    <p:sldId id="305" r:id="rId71"/>
    <p:sldId id="307" r:id="rId72"/>
    <p:sldId id="306" r:id="rId73"/>
    <p:sldId id="331" r:id="rId74"/>
    <p:sldId id="356" r:id="rId75"/>
    <p:sldId id="286" r:id="rId76"/>
    <p:sldId id="336" r:id="rId77"/>
    <p:sldId id="355" r:id="rId78"/>
    <p:sldId id="332" r:id="rId79"/>
    <p:sldId id="358" r:id="rId80"/>
    <p:sldId id="359" r:id="rId81"/>
    <p:sldId id="308" r:id="rId82"/>
    <p:sldId id="309" r:id="rId83"/>
    <p:sldId id="310" r:id="rId84"/>
    <p:sldId id="311"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42815" autoAdjust="0"/>
    <p:restoredTop sz="94660"/>
  </p:normalViewPr>
  <p:slideViewPr>
    <p:cSldViewPr snapToGrid="0">
      <p:cViewPr varScale="1">
        <p:scale>
          <a:sx n="103" d="100"/>
          <a:sy n="103" d="100"/>
        </p:scale>
        <p:origin x="138" y="40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slide" Target="slides/slide39.xml"/><Relationship Id="rId68" Type="http://schemas.openxmlformats.org/officeDocument/2006/relationships/slide" Target="slides/slide44.xml"/><Relationship Id="rId76" Type="http://schemas.openxmlformats.org/officeDocument/2006/relationships/slide" Target="slides/slide52.xml"/><Relationship Id="rId84" Type="http://schemas.openxmlformats.org/officeDocument/2006/relationships/slide" Target="slides/slide60.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slide" Target="slides/slide55.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7.xml"/><Relationship Id="rId82" Type="http://schemas.openxmlformats.org/officeDocument/2006/relationships/slide" Target="slides/slide58.xml"/><Relationship Id="rId90" Type="http://schemas.openxmlformats.org/officeDocument/2006/relationships/tableStyles" Target="tableStyle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D:\KD\Google%20Drive\Activities\2012%20Prevention%20effectiveness\Results\2014-07-07%20Poster%20data.xlsx"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3" Type="http://schemas.openxmlformats.org/officeDocument/2006/relationships/oleObject" Target="file:///D:\KD\Google%20Drive\Projects\2014%20HPTN%20074\2014-06-12%20Ukraine%20site%20presentation%20data.xlsx" TargetMode="External"/><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D:\USERS\aj1\_PRIV&#201;\Cancer_IeDEA_WA\prevalence_VIH_cancer\Figures\Cancers%20selon%20VIH.xls" TargetMode="External"/><Relationship Id="rId1" Type="http://schemas.openxmlformats.org/officeDocument/2006/relationships/themeOverride" Target="../theme/themeOverride3.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D:\USERS\aj1\_PRIV&#201;\Cancer_IeDEA_WA\prevalence_VIH_cancer\Figures\Cancers%20selon%20VIH.xls" TargetMode="External"/><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agieselman:Downloads:HIV%20Incidence%20-%20Rate-3.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jam2\Local%20Settings\Temporary%20Internet%20Files\Content.Outlook\GRJFHRCI\Swazi%20health%20issues_kv3.xlsx" TargetMode="External"/><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spPr>
            <a:solidFill>
              <a:srgbClr val="02AEF0"/>
            </a:solidFill>
          </c:spPr>
          <c:invertIfNegative val="0"/>
          <c:dPt>
            <c:idx val="1"/>
            <c:invertIfNegative val="0"/>
            <c:bubble3D val="0"/>
            <c:spPr>
              <a:solidFill>
                <a:srgbClr val="FF0000"/>
              </a:solidFill>
            </c:spPr>
          </c:dPt>
          <c:dPt>
            <c:idx val="2"/>
            <c:invertIfNegative val="0"/>
            <c:bubble3D val="0"/>
            <c:spPr>
              <a:solidFill>
                <a:schemeClr val="bg1">
                  <a:lumMod val="50000"/>
                </a:schemeClr>
              </a:solidFill>
            </c:spPr>
          </c:dPt>
          <c:cat>
            <c:strRef>
              <c:f>Sheet1!$A$1:$A$3</c:f>
              <c:strCache>
                <c:ptCount val="3"/>
                <c:pt idx="0">
                  <c:v>tested</c:v>
                </c:pt>
                <c:pt idx="1">
                  <c:v>on treatment</c:v>
                </c:pt>
                <c:pt idx="2">
                  <c:v>virally suppressed</c:v>
                </c:pt>
              </c:strCache>
            </c:strRef>
          </c:cat>
          <c:val>
            <c:numRef>
              <c:f>Sheet1!$B$1:$B$3</c:f>
              <c:numCache>
                <c:formatCode>0%</c:formatCode>
                <c:ptCount val="3"/>
                <c:pt idx="0">
                  <c:v>0.9</c:v>
                </c:pt>
                <c:pt idx="1">
                  <c:v>0.81</c:v>
                </c:pt>
                <c:pt idx="2" formatCode="0.00%">
                  <c:v>0.72899999999999998</c:v>
                </c:pt>
              </c:numCache>
            </c:numRef>
          </c:val>
        </c:ser>
        <c:ser>
          <c:idx val="1"/>
          <c:order val="1"/>
          <c:spPr>
            <a:noFill/>
          </c:spPr>
          <c:invertIfNegative val="0"/>
          <c:cat>
            <c:strRef>
              <c:f>Sheet1!$A$1:$A$3</c:f>
              <c:strCache>
                <c:ptCount val="3"/>
                <c:pt idx="0">
                  <c:v>tested</c:v>
                </c:pt>
                <c:pt idx="1">
                  <c:v>on treatment</c:v>
                </c:pt>
                <c:pt idx="2">
                  <c:v>virally suppressed</c:v>
                </c:pt>
              </c:strCache>
            </c:strRef>
          </c:cat>
          <c:val>
            <c:numRef>
              <c:f>Sheet1!$C$1:$C$3</c:f>
              <c:numCache>
                <c:formatCode>0%</c:formatCode>
                <c:ptCount val="3"/>
                <c:pt idx="0">
                  <c:v>0.1</c:v>
                </c:pt>
                <c:pt idx="1">
                  <c:v>0.19</c:v>
                </c:pt>
                <c:pt idx="2" formatCode="0.00%">
                  <c:v>0.27100000000000002</c:v>
                </c:pt>
              </c:numCache>
            </c:numRef>
          </c:val>
        </c:ser>
        <c:dLbls>
          <c:showLegendKey val="0"/>
          <c:showVal val="0"/>
          <c:showCatName val="0"/>
          <c:showSerName val="0"/>
          <c:showPercent val="0"/>
          <c:showBubbleSize val="0"/>
        </c:dLbls>
        <c:gapWidth val="38"/>
        <c:overlap val="100"/>
        <c:axId val="8375016"/>
        <c:axId val="293027680"/>
      </c:barChart>
      <c:catAx>
        <c:axId val="8375016"/>
        <c:scaling>
          <c:orientation val="minMax"/>
        </c:scaling>
        <c:delete val="1"/>
        <c:axPos val="b"/>
        <c:numFmt formatCode="General" sourceLinked="0"/>
        <c:majorTickMark val="none"/>
        <c:minorTickMark val="none"/>
        <c:tickLblPos val="none"/>
        <c:crossAx val="293027680"/>
        <c:crosses val="autoZero"/>
        <c:auto val="1"/>
        <c:lblAlgn val="ctr"/>
        <c:lblOffset val="100"/>
        <c:noMultiLvlLbl val="0"/>
      </c:catAx>
      <c:valAx>
        <c:axId val="293027680"/>
        <c:scaling>
          <c:orientation val="minMax"/>
        </c:scaling>
        <c:delete val="1"/>
        <c:axPos val="l"/>
        <c:numFmt formatCode="0%" sourceLinked="1"/>
        <c:majorTickMark val="out"/>
        <c:minorTickMark val="none"/>
        <c:tickLblPos val="nextTo"/>
        <c:crossAx val="8375016"/>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Cases among young PWID and coverage by prevention</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lineChart>
        <c:grouping val="standard"/>
        <c:varyColors val="0"/>
        <c:ser>
          <c:idx val="0"/>
          <c:order val="0"/>
          <c:tx>
            <c:strRef>
              <c:f>Sheet1!$A$74</c:f>
              <c:strCache>
                <c:ptCount val="1"/>
                <c:pt idx="0">
                  <c:v># PWID covered by prevention</c:v>
                </c:pt>
              </c:strCache>
            </c:strRef>
          </c:tx>
          <c:spPr>
            <a:ln w="22225" cap="rnd">
              <a:solidFill>
                <a:schemeClr val="accent1"/>
              </a:solidFill>
              <a:round/>
            </a:ln>
            <a:effectLst/>
          </c:spPr>
          <c:marker>
            <c:symbol val="none"/>
          </c:marker>
          <c:cat>
            <c:numRef>
              <c:f>Sheet1!$B$73:$I$73</c:f>
              <c:numCache>
                <c:formatCode>General</c:formatCode>
                <c:ptCount val="8"/>
                <c:pt idx="0">
                  <c:v>2005</c:v>
                </c:pt>
                <c:pt idx="1">
                  <c:v>2006</c:v>
                </c:pt>
                <c:pt idx="2">
                  <c:v>2007</c:v>
                </c:pt>
                <c:pt idx="3">
                  <c:v>2008</c:v>
                </c:pt>
                <c:pt idx="4">
                  <c:v>2009</c:v>
                </c:pt>
                <c:pt idx="5">
                  <c:v>2010</c:v>
                </c:pt>
                <c:pt idx="6">
                  <c:v>2011</c:v>
                </c:pt>
                <c:pt idx="7">
                  <c:v>2012</c:v>
                </c:pt>
              </c:numCache>
            </c:numRef>
          </c:cat>
          <c:val>
            <c:numRef>
              <c:f>Sheet1!$B$74:$I$74</c:f>
              <c:numCache>
                <c:formatCode>_(* #,##0_);_(* \(#,##0\);_(* "-"??_);_(@_)</c:formatCode>
                <c:ptCount val="8"/>
                <c:pt idx="0">
                  <c:v>1670</c:v>
                </c:pt>
                <c:pt idx="1">
                  <c:v>54018</c:v>
                </c:pt>
                <c:pt idx="2">
                  <c:v>65627</c:v>
                </c:pt>
                <c:pt idx="3">
                  <c:v>99708</c:v>
                </c:pt>
                <c:pt idx="4">
                  <c:v>143097</c:v>
                </c:pt>
                <c:pt idx="5">
                  <c:v>170081</c:v>
                </c:pt>
                <c:pt idx="6">
                  <c:v>163450</c:v>
                </c:pt>
                <c:pt idx="7" formatCode="#,##0">
                  <c:v>171958</c:v>
                </c:pt>
              </c:numCache>
            </c:numRef>
          </c:val>
          <c:smooth val="0"/>
        </c:ser>
        <c:dLbls>
          <c:showLegendKey val="0"/>
          <c:showVal val="0"/>
          <c:showCatName val="0"/>
          <c:showSerName val="0"/>
          <c:showPercent val="0"/>
          <c:showBubbleSize val="0"/>
        </c:dLbls>
        <c:marker val="1"/>
        <c:smooth val="0"/>
        <c:axId val="298990736"/>
        <c:axId val="298991128"/>
      </c:lineChart>
      <c:lineChart>
        <c:grouping val="standard"/>
        <c:varyColors val="0"/>
        <c:ser>
          <c:idx val="1"/>
          <c:order val="1"/>
          <c:tx>
            <c:strRef>
              <c:f>Sheet1!$A$75</c:f>
              <c:strCache>
                <c:ptCount val="1"/>
                <c:pt idx="0">
                  <c:v># Registered cases among PWID &lt;25 y.o.</c:v>
                </c:pt>
              </c:strCache>
            </c:strRef>
          </c:tx>
          <c:spPr>
            <a:ln w="22225" cap="rnd">
              <a:solidFill>
                <a:schemeClr val="accent2"/>
              </a:solidFill>
              <a:round/>
            </a:ln>
            <a:effectLst/>
          </c:spPr>
          <c:marker>
            <c:symbol val="none"/>
          </c:marker>
          <c:cat>
            <c:numRef>
              <c:f>Sheet1!$B$73:$I$73</c:f>
              <c:numCache>
                <c:formatCode>General</c:formatCode>
                <c:ptCount val="8"/>
                <c:pt idx="0">
                  <c:v>2005</c:v>
                </c:pt>
                <c:pt idx="1">
                  <c:v>2006</c:v>
                </c:pt>
                <c:pt idx="2">
                  <c:v>2007</c:v>
                </c:pt>
                <c:pt idx="3">
                  <c:v>2008</c:v>
                </c:pt>
                <c:pt idx="4">
                  <c:v>2009</c:v>
                </c:pt>
                <c:pt idx="5">
                  <c:v>2010</c:v>
                </c:pt>
                <c:pt idx="6">
                  <c:v>2011</c:v>
                </c:pt>
                <c:pt idx="7">
                  <c:v>2012</c:v>
                </c:pt>
              </c:numCache>
            </c:numRef>
          </c:cat>
          <c:val>
            <c:numRef>
              <c:f>Sheet1!$B$75:$I$75</c:f>
              <c:numCache>
                <c:formatCode>General</c:formatCode>
                <c:ptCount val="8"/>
                <c:pt idx="0">
                  <c:v>1038</c:v>
                </c:pt>
                <c:pt idx="1">
                  <c:v>930</c:v>
                </c:pt>
                <c:pt idx="2">
                  <c:v>771</c:v>
                </c:pt>
                <c:pt idx="3">
                  <c:v>584</c:v>
                </c:pt>
                <c:pt idx="4">
                  <c:v>552</c:v>
                </c:pt>
                <c:pt idx="5">
                  <c:v>461</c:v>
                </c:pt>
                <c:pt idx="6">
                  <c:v>339</c:v>
                </c:pt>
                <c:pt idx="7">
                  <c:v>225</c:v>
                </c:pt>
              </c:numCache>
            </c:numRef>
          </c:val>
          <c:smooth val="0"/>
        </c:ser>
        <c:dLbls>
          <c:showLegendKey val="0"/>
          <c:showVal val="0"/>
          <c:showCatName val="0"/>
          <c:showSerName val="0"/>
          <c:showPercent val="0"/>
          <c:showBubbleSize val="0"/>
        </c:dLbls>
        <c:marker val="1"/>
        <c:smooth val="0"/>
        <c:axId val="298991912"/>
        <c:axId val="298991520"/>
      </c:lineChart>
      <c:catAx>
        <c:axId val="29899073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98991128"/>
        <c:crosses val="autoZero"/>
        <c:auto val="1"/>
        <c:lblAlgn val="ctr"/>
        <c:lblOffset val="100"/>
        <c:noMultiLvlLbl val="0"/>
      </c:catAx>
      <c:valAx>
        <c:axId val="298991128"/>
        <c:scaling>
          <c:orientation val="minMax"/>
        </c:scaling>
        <c:delete val="0"/>
        <c:axPos val="l"/>
        <c:majorGridlines>
          <c:spPr>
            <a:ln w="9525" cap="flat" cmpd="sng" algn="ctr">
              <a:solidFill>
                <a:schemeClr val="dk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98990736"/>
        <c:crosses val="autoZero"/>
        <c:crossBetween val="between"/>
      </c:valAx>
      <c:valAx>
        <c:axId val="298991520"/>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98991912"/>
        <c:crosses val="max"/>
        <c:crossBetween val="between"/>
      </c:valAx>
      <c:catAx>
        <c:axId val="298991912"/>
        <c:scaling>
          <c:orientation val="minMax"/>
        </c:scaling>
        <c:delete val="1"/>
        <c:axPos val="b"/>
        <c:numFmt formatCode="General" sourceLinked="1"/>
        <c:majorTickMark val="out"/>
        <c:minorTickMark val="none"/>
        <c:tickLblPos val="nextTo"/>
        <c:crossAx val="298991520"/>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smtClean="0"/>
              <a:t>Total</a:t>
            </a:r>
            <a:r>
              <a:rPr lang="en-US" baseline="0" dirty="0" smtClean="0"/>
              <a:t> n</a:t>
            </a:r>
            <a:r>
              <a:rPr lang="en-US" dirty="0" smtClean="0"/>
              <a:t>umber</a:t>
            </a:r>
            <a:r>
              <a:rPr lang="en-US" baseline="0" dirty="0" smtClean="0"/>
              <a:t> of MAT clients by medication</a:t>
            </a:r>
            <a:endParaRPr lang="en-US"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MAT!$C$1</c:f>
              <c:strCache>
                <c:ptCount val="1"/>
                <c:pt idx="0">
                  <c:v>Buprenorphine, Ukraine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cat>
            <c:numRef>
              <c:f>MAT!$A$2:$A$126</c:f>
              <c:numCache>
                <c:formatCode>mmm\-yy</c:formatCode>
                <c:ptCount val="125"/>
                <c:pt idx="0">
                  <c:v>37987</c:v>
                </c:pt>
                <c:pt idx="1">
                  <c:v>38018</c:v>
                </c:pt>
                <c:pt idx="2">
                  <c:v>38047</c:v>
                </c:pt>
                <c:pt idx="3">
                  <c:v>38078</c:v>
                </c:pt>
                <c:pt idx="4">
                  <c:v>38108</c:v>
                </c:pt>
                <c:pt idx="5">
                  <c:v>38139</c:v>
                </c:pt>
                <c:pt idx="6">
                  <c:v>38169</c:v>
                </c:pt>
                <c:pt idx="7">
                  <c:v>38200</c:v>
                </c:pt>
                <c:pt idx="8">
                  <c:v>38231</c:v>
                </c:pt>
                <c:pt idx="9">
                  <c:v>38261</c:v>
                </c:pt>
                <c:pt idx="10">
                  <c:v>38292</c:v>
                </c:pt>
                <c:pt idx="11">
                  <c:v>38322</c:v>
                </c:pt>
                <c:pt idx="12">
                  <c:v>38353</c:v>
                </c:pt>
                <c:pt idx="13">
                  <c:v>38384</c:v>
                </c:pt>
                <c:pt idx="14">
                  <c:v>38412</c:v>
                </c:pt>
                <c:pt idx="15">
                  <c:v>38443</c:v>
                </c:pt>
                <c:pt idx="16">
                  <c:v>38473</c:v>
                </c:pt>
                <c:pt idx="17">
                  <c:v>38504</c:v>
                </c:pt>
                <c:pt idx="18">
                  <c:v>38534</c:v>
                </c:pt>
                <c:pt idx="19">
                  <c:v>38565</c:v>
                </c:pt>
                <c:pt idx="20">
                  <c:v>38596</c:v>
                </c:pt>
                <c:pt idx="21">
                  <c:v>38626</c:v>
                </c:pt>
                <c:pt idx="22">
                  <c:v>38657</c:v>
                </c:pt>
                <c:pt idx="23">
                  <c:v>38687</c:v>
                </c:pt>
                <c:pt idx="24">
                  <c:v>38718</c:v>
                </c:pt>
                <c:pt idx="25">
                  <c:v>38749</c:v>
                </c:pt>
                <c:pt idx="26">
                  <c:v>38777</c:v>
                </c:pt>
                <c:pt idx="27">
                  <c:v>38808</c:v>
                </c:pt>
                <c:pt idx="28">
                  <c:v>38838</c:v>
                </c:pt>
                <c:pt idx="29">
                  <c:v>38869</c:v>
                </c:pt>
                <c:pt idx="30">
                  <c:v>38899</c:v>
                </c:pt>
                <c:pt idx="31">
                  <c:v>38930</c:v>
                </c:pt>
                <c:pt idx="32">
                  <c:v>38961</c:v>
                </c:pt>
                <c:pt idx="33">
                  <c:v>38991</c:v>
                </c:pt>
                <c:pt idx="34">
                  <c:v>39022</c:v>
                </c:pt>
                <c:pt idx="35">
                  <c:v>39052</c:v>
                </c:pt>
                <c:pt idx="36">
                  <c:v>39083</c:v>
                </c:pt>
                <c:pt idx="37">
                  <c:v>39114</c:v>
                </c:pt>
                <c:pt idx="38">
                  <c:v>39142</c:v>
                </c:pt>
                <c:pt idx="39">
                  <c:v>39173</c:v>
                </c:pt>
                <c:pt idx="40">
                  <c:v>39203</c:v>
                </c:pt>
                <c:pt idx="41">
                  <c:v>39234</c:v>
                </c:pt>
                <c:pt idx="42">
                  <c:v>39264</c:v>
                </c:pt>
                <c:pt idx="43">
                  <c:v>39295</c:v>
                </c:pt>
                <c:pt idx="44">
                  <c:v>39326</c:v>
                </c:pt>
                <c:pt idx="45">
                  <c:v>39356</c:v>
                </c:pt>
                <c:pt idx="46">
                  <c:v>39387</c:v>
                </c:pt>
                <c:pt idx="47">
                  <c:v>39417</c:v>
                </c:pt>
                <c:pt idx="48">
                  <c:v>39448</c:v>
                </c:pt>
                <c:pt idx="49">
                  <c:v>39479</c:v>
                </c:pt>
                <c:pt idx="50">
                  <c:v>39508</c:v>
                </c:pt>
                <c:pt idx="51">
                  <c:v>39539</c:v>
                </c:pt>
                <c:pt idx="52">
                  <c:v>39569</c:v>
                </c:pt>
                <c:pt idx="53">
                  <c:v>39600</c:v>
                </c:pt>
                <c:pt idx="54">
                  <c:v>39630</c:v>
                </c:pt>
                <c:pt idx="55">
                  <c:v>39661</c:v>
                </c:pt>
                <c:pt idx="56">
                  <c:v>39692</c:v>
                </c:pt>
                <c:pt idx="57">
                  <c:v>39722</c:v>
                </c:pt>
                <c:pt idx="58">
                  <c:v>39753</c:v>
                </c:pt>
                <c:pt idx="59">
                  <c:v>39783</c:v>
                </c:pt>
                <c:pt idx="60">
                  <c:v>39814</c:v>
                </c:pt>
                <c:pt idx="61">
                  <c:v>39845</c:v>
                </c:pt>
                <c:pt idx="62">
                  <c:v>39873</c:v>
                </c:pt>
                <c:pt idx="63">
                  <c:v>39904</c:v>
                </c:pt>
                <c:pt idx="64">
                  <c:v>39934</c:v>
                </c:pt>
                <c:pt idx="65">
                  <c:v>39965</c:v>
                </c:pt>
                <c:pt idx="66">
                  <c:v>39995</c:v>
                </c:pt>
                <c:pt idx="67">
                  <c:v>40026</c:v>
                </c:pt>
                <c:pt idx="68">
                  <c:v>40057</c:v>
                </c:pt>
                <c:pt idx="69">
                  <c:v>40087</c:v>
                </c:pt>
                <c:pt idx="70">
                  <c:v>40118</c:v>
                </c:pt>
                <c:pt idx="71">
                  <c:v>40148</c:v>
                </c:pt>
                <c:pt idx="72">
                  <c:v>40179</c:v>
                </c:pt>
                <c:pt idx="73">
                  <c:v>40210</c:v>
                </c:pt>
                <c:pt idx="74">
                  <c:v>40238</c:v>
                </c:pt>
                <c:pt idx="75">
                  <c:v>40269</c:v>
                </c:pt>
                <c:pt idx="76">
                  <c:v>40299</c:v>
                </c:pt>
                <c:pt idx="77">
                  <c:v>40330</c:v>
                </c:pt>
                <c:pt idx="78">
                  <c:v>40360</c:v>
                </c:pt>
                <c:pt idx="79">
                  <c:v>40391</c:v>
                </c:pt>
                <c:pt idx="80">
                  <c:v>40422</c:v>
                </c:pt>
                <c:pt idx="81">
                  <c:v>40452</c:v>
                </c:pt>
                <c:pt idx="82">
                  <c:v>40483</c:v>
                </c:pt>
                <c:pt idx="83">
                  <c:v>40513</c:v>
                </c:pt>
                <c:pt idx="84">
                  <c:v>40544</c:v>
                </c:pt>
                <c:pt idx="85">
                  <c:v>40575</c:v>
                </c:pt>
                <c:pt idx="86">
                  <c:v>40603</c:v>
                </c:pt>
                <c:pt idx="87">
                  <c:v>40634</c:v>
                </c:pt>
                <c:pt idx="88">
                  <c:v>40664</c:v>
                </c:pt>
                <c:pt idx="89">
                  <c:v>40695</c:v>
                </c:pt>
                <c:pt idx="90">
                  <c:v>40725</c:v>
                </c:pt>
                <c:pt idx="91">
                  <c:v>40756</c:v>
                </c:pt>
                <c:pt idx="92">
                  <c:v>40787</c:v>
                </c:pt>
                <c:pt idx="93">
                  <c:v>40817</c:v>
                </c:pt>
                <c:pt idx="94">
                  <c:v>40848</c:v>
                </c:pt>
                <c:pt idx="95">
                  <c:v>40878</c:v>
                </c:pt>
                <c:pt idx="96">
                  <c:v>40909</c:v>
                </c:pt>
                <c:pt idx="97">
                  <c:v>40940</c:v>
                </c:pt>
                <c:pt idx="98">
                  <c:v>40969</c:v>
                </c:pt>
                <c:pt idx="99">
                  <c:v>41000</c:v>
                </c:pt>
                <c:pt idx="100">
                  <c:v>41030</c:v>
                </c:pt>
                <c:pt idx="101">
                  <c:v>41061</c:v>
                </c:pt>
                <c:pt idx="102">
                  <c:v>41091</c:v>
                </c:pt>
                <c:pt idx="103">
                  <c:v>41122</c:v>
                </c:pt>
                <c:pt idx="104">
                  <c:v>41153</c:v>
                </c:pt>
                <c:pt idx="105">
                  <c:v>41183</c:v>
                </c:pt>
                <c:pt idx="106">
                  <c:v>41214</c:v>
                </c:pt>
                <c:pt idx="107">
                  <c:v>41244</c:v>
                </c:pt>
                <c:pt idx="108">
                  <c:v>41275</c:v>
                </c:pt>
                <c:pt idx="109">
                  <c:v>41306</c:v>
                </c:pt>
                <c:pt idx="110">
                  <c:v>41334</c:v>
                </c:pt>
                <c:pt idx="111">
                  <c:v>41365</c:v>
                </c:pt>
                <c:pt idx="112">
                  <c:v>41395</c:v>
                </c:pt>
                <c:pt idx="113">
                  <c:v>41426</c:v>
                </c:pt>
                <c:pt idx="114">
                  <c:v>41456</c:v>
                </c:pt>
                <c:pt idx="115">
                  <c:v>41487</c:v>
                </c:pt>
                <c:pt idx="116">
                  <c:v>41518</c:v>
                </c:pt>
                <c:pt idx="117">
                  <c:v>41548</c:v>
                </c:pt>
                <c:pt idx="118">
                  <c:v>41579</c:v>
                </c:pt>
                <c:pt idx="119">
                  <c:v>41609</c:v>
                </c:pt>
                <c:pt idx="120">
                  <c:v>41640</c:v>
                </c:pt>
                <c:pt idx="121">
                  <c:v>41671</c:v>
                </c:pt>
                <c:pt idx="122">
                  <c:v>41699</c:v>
                </c:pt>
                <c:pt idx="123">
                  <c:v>41730</c:v>
                </c:pt>
                <c:pt idx="124">
                  <c:v>41760</c:v>
                </c:pt>
              </c:numCache>
            </c:numRef>
          </c:cat>
          <c:val>
            <c:numRef>
              <c:f>MAT!$C$2:$C$126</c:f>
              <c:numCache>
                <c:formatCode>General</c:formatCode>
                <c:ptCount val="1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205</c:v>
                </c:pt>
                <c:pt idx="25">
                  <c:v>208</c:v>
                </c:pt>
                <c:pt idx="26">
                  <c:v>208</c:v>
                </c:pt>
                <c:pt idx="27">
                  <c:v>208</c:v>
                </c:pt>
                <c:pt idx="28">
                  <c:v>208</c:v>
                </c:pt>
                <c:pt idx="29">
                  <c:v>212</c:v>
                </c:pt>
                <c:pt idx="30">
                  <c:v>216</c:v>
                </c:pt>
                <c:pt idx="31">
                  <c:v>220</c:v>
                </c:pt>
                <c:pt idx="32">
                  <c:v>220</c:v>
                </c:pt>
                <c:pt idx="33">
                  <c:v>220</c:v>
                </c:pt>
                <c:pt idx="34">
                  <c:v>224</c:v>
                </c:pt>
                <c:pt idx="35">
                  <c:v>368</c:v>
                </c:pt>
                <c:pt idx="36">
                  <c:v>436</c:v>
                </c:pt>
                <c:pt idx="37">
                  <c:v>510</c:v>
                </c:pt>
                <c:pt idx="38">
                  <c:v>519</c:v>
                </c:pt>
                <c:pt idx="39">
                  <c:v>522</c:v>
                </c:pt>
                <c:pt idx="40">
                  <c:v>523</c:v>
                </c:pt>
                <c:pt idx="41">
                  <c:v>524</c:v>
                </c:pt>
                <c:pt idx="42">
                  <c:v>521</c:v>
                </c:pt>
                <c:pt idx="43">
                  <c:v>531</c:v>
                </c:pt>
                <c:pt idx="44">
                  <c:v>536</c:v>
                </c:pt>
                <c:pt idx="45">
                  <c:v>533</c:v>
                </c:pt>
                <c:pt idx="46">
                  <c:v>539</c:v>
                </c:pt>
                <c:pt idx="47">
                  <c:v>547</c:v>
                </c:pt>
                <c:pt idx="48">
                  <c:v>544</c:v>
                </c:pt>
                <c:pt idx="49">
                  <c:v>544</c:v>
                </c:pt>
                <c:pt idx="50">
                  <c:v>547</c:v>
                </c:pt>
                <c:pt idx="51">
                  <c:v>756</c:v>
                </c:pt>
                <c:pt idx="52">
                  <c:v>805</c:v>
                </c:pt>
                <c:pt idx="53">
                  <c:v>798</c:v>
                </c:pt>
                <c:pt idx="54">
                  <c:v>827</c:v>
                </c:pt>
                <c:pt idx="55">
                  <c:v>824</c:v>
                </c:pt>
                <c:pt idx="56">
                  <c:v>824</c:v>
                </c:pt>
                <c:pt idx="57">
                  <c:v>816</c:v>
                </c:pt>
                <c:pt idx="58">
                  <c:v>841</c:v>
                </c:pt>
                <c:pt idx="59">
                  <c:v>856</c:v>
                </c:pt>
                <c:pt idx="60">
                  <c:v>864</c:v>
                </c:pt>
                <c:pt idx="61">
                  <c:v>889</c:v>
                </c:pt>
                <c:pt idx="62">
                  <c:v>891</c:v>
                </c:pt>
                <c:pt idx="63">
                  <c:v>892</c:v>
                </c:pt>
                <c:pt idx="64">
                  <c:v>843</c:v>
                </c:pt>
                <c:pt idx="65">
                  <c:v>839</c:v>
                </c:pt>
                <c:pt idx="66">
                  <c:v>831</c:v>
                </c:pt>
                <c:pt idx="67">
                  <c:v>831</c:v>
                </c:pt>
                <c:pt idx="68">
                  <c:v>837</c:v>
                </c:pt>
                <c:pt idx="69">
                  <c:v>841</c:v>
                </c:pt>
                <c:pt idx="70">
                  <c:v>859</c:v>
                </c:pt>
                <c:pt idx="71">
                  <c:v>849</c:v>
                </c:pt>
                <c:pt idx="72">
                  <c:v>847</c:v>
                </c:pt>
                <c:pt idx="73">
                  <c:v>848</c:v>
                </c:pt>
                <c:pt idx="74">
                  <c:v>843</c:v>
                </c:pt>
                <c:pt idx="75">
                  <c:v>842</c:v>
                </c:pt>
                <c:pt idx="76">
                  <c:v>826</c:v>
                </c:pt>
                <c:pt idx="77">
                  <c:v>832</c:v>
                </c:pt>
                <c:pt idx="78">
                  <c:v>842</c:v>
                </c:pt>
                <c:pt idx="79">
                  <c:v>842</c:v>
                </c:pt>
                <c:pt idx="80">
                  <c:v>836</c:v>
                </c:pt>
                <c:pt idx="81">
                  <c:v>829</c:v>
                </c:pt>
                <c:pt idx="82">
                  <c:v>826</c:v>
                </c:pt>
                <c:pt idx="83">
                  <c:v>828</c:v>
                </c:pt>
                <c:pt idx="84">
                  <c:v>825</c:v>
                </c:pt>
                <c:pt idx="85">
                  <c:v>808</c:v>
                </c:pt>
                <c:pt idx="86">
                  <c:v>803</c:v>
                </c:pt>
                <c:pt idx="87">
                  <c:v>804</c:v>
                </c:pt>
                <c:pt idx="88">
                  <c:v>802</c:v>
                </c:pt>
                <c:pt idx="89">
                  <c:v>804</c:v>
                </c:pt>
                <c:pt idx="90">
                  <c:v>814</c:v>
                </c:pt>
                <c:pt idx="91">
                  <c:v>791</c:v>
                </c:pt>
                <c:pt idx="92">
                  <c:v>792</c:v>
                </c:pt>
                <c:pt idx="93">
                  <c:v>801</c:v>
                </c:pt>
                <c:pt idx="94">
                  <c:v>804</c:v>
                </c:pt>
                <c:pt idx="95">
                  <c:v>803</c:v>
                </c:pt>
                <c:pt idx="96">
                  <c:v>804</c:v>
                </c:pt>
                <c:pt idx="97">
                  <c:v>798</c:v>
                </c:pt>
                <c:pt idx="98">
                  <c:v>795</c:v>
                </c:pt>
                <c:pt idx="99">
                  <c:v>806</c:v>
                </c:pt>
                <c:pt idx="100">
                  <c:v>804</c:v>
                </c:pt>
                <c:pt idx="101">
                  <c:v>817</c:v>
                </c:pt>
                <c:pt idx="102">
                  <c:v>835</c:v>
                </c:pt>
                <c:pt idx="103">
                  <c:v>845</c:v>
                </c:pt>
                <c:pt idx="104">
                  <c:v>839</c:v>
                </c:pt>
                <c:pt idx="105">
                  <c:v>840</c:v>
                </c:pt>
                <c:pt idx="106">
                  <c:v>846</c:v>
                </c:pt>
                <c:pt idx="107">
                  <c:v>830</c:v>
                </c:pt>
                <c:pt idx="108">
                  <c:v>831</c:v>
                </c:pt>
                <c:pt idx="109">
                  <c:v>825</c:v>
                </c:pt>
                <c:pt idx="110">
                  <c:v>822</c:v>
                </c:pt>
                <c:pt idx="111">
                  <c:v>820</c:v>
                </c:pt>
                <c:pt idx="112">
                  <c:v>826</c:v>
                </c:pt>
                <c:pt idx="113">
                  <c:v>821</c:v>
                </c:pt>
                <c:pt idx="114">
                  <c:v>839</c:v>
                </c:pt>
                <c:pt idx="115">
                  <c:v>844</c:v>
                </c:pt>
                <c:pt idx="116">
                  <c:v>863</c:v>
                </c:pt>
                <c:pt idx="117">
                  <c:v>891</c:v>
                </c:pt>
                <c:pt idx="118">
                  <c:v>916</c:v>
                </c:pt>
                <c:pt idx="119">
                  <c:v>960</c:v>
                </c:pt>
                <c:pt idx="120">
                  <c:v>972</c:v>
                </c:pt>
                <c:pt idx="121">
                  <c:v>963</c:v>
                </c:pt>
                <c:pt idx="122">
                  <c:v>966</c:v>
                </c:pt>
                <c:pt idx="123">
                  <c:v>881</c:v>
                </c:pt>
                <c:pt idx="124">
                  <c:v>876</c:v>
                </c:pt>
              </c:numCache>
            </c:numRef>
          </c:val>
        </c:ser>
        <c:ser>
          <c:idx val="1"/>
          <c:order val="1"/>
          <c:tx>
            <c:strRef>
              <c:f>MAT!$B$1</c:f>
              <c:strCache>
                <c:ptCount val="1"/>
                <c:pt idx="0">
                  <c:v>Methadone, Ukraine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cat>
            <c:numRef>
              <c:f>MAT!$A$2:$A$126</c:f>
              <c:numCache>
                <c:formatCode>mmm\-yy</c:formatCode>
                <c:ptCount val="125"/>
                <c:pt idx="0">
                  <c:v>37987</c:v>
                </c:pt>
                <c:pt idx="1">
                  <c:v>38018</c:v>
                </c:pt>
                <c:pt idx="2">
                  <c:v>38047</c:v>
                </c:pt>
                <c:pt idx="3">
                  <c:v>38078</c:v>
                </c:pt>
                <c:pt idx="4">
                  <c:v>38108</c:v>
                </c:pt>
                <c:pt idx="5">
                  <c:v>38139</c:v>
                </c:pt>
                <c:pt idx="6">
                  <c:v>38169</c:v>
                </c:pt>
                <c:pt idx="7">
                  <c:v>38200</c:v>
                </c:pt>
                <c:pt idx="8">
                  <c:v>38231</c:v>
                </c:pt>
                <c:pt idx="9">
                  <c:v>38261</c:v>
                </c:pt>
                <c:pt idx="10">
                  <c:v>38292</c:v>
                </c:pt>
                <c:pt idx="11">
                  <c:v>38322</c:v>
                </c:pt>
                <c:pt idx="12">
                  <c:v>38353</c:v>
                </c:pt>
                <c:pt idx="13">
                  <c:v>38384</c:v>
                </c:pt>
                <c:pt idx="14">
                  <c:v>38412</c:v>
                </c:pt>
                <c:pt idx="15">
                  <c:v>38443</c:v>
                </c:pt>
                <c:pt idx="16">
                  <c:v>38473</c:v>
                </c:pt>
                <c:pt idx="17">
                  <c:v>38504</c:v>
                </c:pt>
                <c:pt idx="18">
                  <c:v>38534</c:v>
                </c:pt>
                <c:pt idx="19">
                  <c:v>38565</c:v>
                </c:pt>
                <c:pt idx="20">
                  <c:v>38596</c:v>
                </c:pt>
                <c:pt idx="21">
                  <c:v>38626</c:v>
                </c:pt>
                <c:pt idx="22">
                  <c:v>38657</c:v>
                </c:pt>
                <c:pt idx="23">
                  <c:v>38687</c:v>
                </c:pt>
                <c:pt idx="24">
                  <c:v>38718</c:v>
                </c:pt>
                <c:pt idx="25">
                  <c:v>38749</c:v>
                </c:pt>
                <c:pt idx="26">
                  <c:v>38777</c:v>
                </c:pt>
                <c:pt idx="27">
                  <c:v>38808</c:v>
                </c:pt>
                <c:pt idx="28">
                  <c:v>38838</c:v>
                </c:pt>
                <c:pt idx="29">
                  <c:v>38869</c:v>
                </c:pt>
                <c:pt idx="30">
                  <c:v>38899</c:v>
                </c:pt>
                <c:pt idx="31">
                  <c:v>38930</c:v>
                </c:pt>
                <c:pt idx="32">
                  <c:v>38961</c:v>
                </c:pt>
                <c:pt idx="33">
                  <c:v>38991</c:v>
                </c:pt>
                <c:pt idx="34">
                  <c:v>39022</c:v>
                </c:pt>
                <c:pt idx="35">
                  <c:v>39052</c:v>
                </c:pt>
                <c:pt idx="36">
                  <c:v>39083</c:v>
                </c:pt>
                <c:pt idx="37">
                  <c:v>39114</c:v>
                </c:pt>
                <c:pt idx="38">
                  <c:v>39142</c:v>
                </c:pt>
                <c:pt idx="39">
                  <c:v>39173</c:v>
                </c:pt>
                <c:pt idx="40">
                  <c:v>39203</c:v>
                </c:pt>
                <c:pt idx="41">
                  <c:v>39234</c:v>
                </c:pt>
                <c:pt idx="42">
                  <c:v>39264</c:v>
                </c:pt>
                <c:pt idx="43">
                  <c:v>39295</c:v>
                </c:pt>
                <c:pt idx="44">
                  <c:v>39326</c:v>
                </c:pt>
                <c:pt idx="45">
                  <c:v>39356</c:v>
                </c:pt>
                <c:pt idx="46">
                  <c:v>39387</c:v>
                </c:pt>
                <c:pt idx="47">
                  <c:v>39417</c:v>
                </c:pt>
                <c:pt idx="48">
                  <c:v>39448</c:v>
                </c:pt>
                <c:pt idx="49">
                  <c:v>39479</c:v>
                </c:pt>
                <c:pt idx="50">
                  <c:v>39508</c:v>
                </c:pt>
                <c:pt idx="51">
                  <c:v>39539</c:v>
                </c:pt>
                <c:pt idx="52">
                  <c:v>39569</c:v>
                </c:pt>
                <c:pt idx="53">
                  <c:v>39600</c:v>
                </c:pt>
                <c:pt idx="54">
                  <c:v>39630</c:v>
                </c:pt>
                <c:pt idx="55">
                  <c:v>39661</c:v>
                </c:pt>
                <c:pt idx="56">
                  <c:v>39692</c:v>
                </c:pt>
                <c:pt idx="57">
                  <c:v>39722</c:v>
                </c:pt>
                <c:pt idx="58">
                  <c:v>39753</c:v>
                </c:pt>
                <c:pt idx="59">
                  <c:v>39783</c:v>
                </c:pt>
                <c:pt idx="60">
                  <c:v>39814</c:v>
                </c:pt>
                <c:pt idx="61">
                  <c:v>39845</c:v>
                </c:pt>
                <c:pt idx="62">
                  <c:v>39873</c:v>
                </c:pt>
                <c:pt idx="63">
                  <c:v>39904</c:v>
                </c:pt>
                <c:pt idx="64">
                  <c:v>39934</c:v>
                </c:pt>
                <c:pt idx="65">
                  <c:v>39965</c:v>
                </c:pt>
                <c:pt idx="66">
                  <c:v>39995</c:v>
                </c:pt>
                <c:pt idx="67">
                  <c:v>40026</c:v>
                </c:pt>
                <c:pt idx="68">
                  <c:v>40057</c:v>
                </c:pt>
                <c:pt idx="69">
                  <c:v>40087</c:v>
                </c:pt>
                <c:pt idx="70">
                  <c:v>40118</c:v>
                </c:pt>
                <c:pt idx="71">
                  <c:v>40148</c:v>
                </c:pt>
                <c:pt idx="72">
                  <c:v>40179</c:v>
                </c:pt>
                <c:pt idx="73">
                  <c:v>40210</c:v>
                </c:pt>
                <c:pt idx="74">
                  <c:v>40238</c:v>
                </c:pt>
                <c:pt idx="75">
                  <c:v>40269</c:v>
                </c:pt>
                <c:pt idx="76">
                  <c:v>40299</c:v>
                </c:pt>
                <c:pt idx="77">
                  <c:v>40330</c:v>
                </c:pt>
                <c:pt idx="78">
                  <c:v>40360</c:v>
                </c:pt>
                <c:pt idx="79">
                  <c:v>40391</c:v>
                </c:pt>
                <c:pt idx="80">
                  <c:v>40422</c:v>
                </c:pt>
                <c:pt idx="81">
                  <c:v>40452</c:v>
                </c:pt>
                <c:pt idx="82">
                  <c:v>40483</c:v>
                </c:pt>
                <c:pt idx="83">
                  <c:v>40513</c:v>
                </c:pt>
                <c:pt idx="84">
                  <c:v>40544</c:v>
                </c:pt>
                <c:pt idx="85">
                  <c:v>40575</c:v>
                </c:pt>
                <c:pt idx="86">
                  <c:v>40603</c:v>
                </c:pt>
                <c:pt idx="87">
                  <c:v>40634</c:v>
                </c:pt>
                <c:pt idx="88">
                  <c:v>40664</c:v>
                </c:pt>
                <c:pt idx="89">
                  <c:v>40695</c:v>
                </c:pt>
                <c:pt idx="90">
                  <c:v>40725</c:v>
                </c:pt>
                <c:pt idx="91">
                  <c:v>40756</c:v>
                </c:pt>
                <c:pt idx="92">
                  <c:v>40787</c:v>
                </c:pt>
                <c:pt idx="93">
                  <c:v>40817</c:v>
                </c:pt>
                <c:pt idx="94">
                  <c:v>40848</c:v>
                </c:pt>
                <c:pt idx="95">
                  <c:v>40878</c:v>
                </c:pt>
                <c:pt idx="96">
                  <c:v>40909</c:v>
                </c:pt>
                <c:pt idx="97">
                  <c:v>40940</c:v>
                </c:pt>
                <c:pt idx="98">
                  <c:v>40969</c:v>
                </c:pt>
                <c:pt idx="99">
                  <c:v>41000</c:v>
                </c:pt>
                <c:pt idx="100">
                  <c:v>41030</c:v>
                </c:pt>
                <c:pt idx="101">
                  <c:v>41061</c:v>
                </c:pt>
                <c:pt idx="102">
                  <c:v>41091</c:v>
                </c:pt>
                <c:pt idx="103">
                  <c:v>41122</c:v>
                </c:pt>
                <c:pt idx="104">
                  <c:v>41153</c:v>
                </c:pt>
                <c:pt idx="105">
                  <c:v>41183</c:v>
                </c:pt>
                <c:pt idx="106">
                  <c:v>41214</c:v>
                </c:pt>
                <c:pt idx="107">
                  <c:v>41244</c:v>
                </c:pt>
                <c:pt idx="108">
                  <c:v>41275</c:v>
                </c:pt>
                <c:pt idx="109">
                  <c:v>41306</c:v>
                </c:pt>
                <c:pt idx="110">
                  <c:v>41334</c:v>
                </c:pt>
                <c:pt idx="111">
                  <c:v>41365</c:v>
                </c:pt>
                <c:pt idx="112">
                  <c:v>41395</c:v>
                </c:pt>
                <c:pt idx="113">
                  <c:v>41426</c:v>
                </c:pt>
                <c:pt idx="114">
                  <c:v>41456</c:v>
                </c:pt>
                <c:pt idx="115">
                  <c:v>41487</c:v>
                </c:pt>
                <c:pt idx="116">
                  <c:v>41518</c:v>
                </c:pt>
                <c:pt idx="117">
                  <c:v>41548</c:v>
                </c:pt>
                <c:pt idx="118">
                  <c:v>41579</c:v>
                </c:pt>
                <c:pt idx="119">
                  <c:v>41609</c:v>
                </c:pt>
                <c:pt idx="120">
                  <c:v>41640</c:v>
                </c:pt>
                <c:pt idx="121">
                  <c:v>41671</c:v>
                </c:pt>
                <c:pt idx="122">
                  <c:v>41699</c:v>
                </c:pt>
                <c:pt idx="123">
                  <c:v>41730</c:v>
                </c:pt>
                <c:pt idx="124">
                  <c:v>41760</c:v>
                </c:pt>
              </c:numCache>
            </c:numRef>
          </c:cat>
          <c:val>
            <c:numRef>
              <c:f>MAT!$B$2:$B$126</c:f>
              <c:numCache>
                <c:formatCode>General</c:formatCode>
                <c:ptCount val="1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3</c:v>
                </c:pt>
                <c:pt idx="53">
                  <c:v>3</c:v>
                </c:pt>
                <c:pt idx="54">
                  <c:v>118</c:v>
                </c:pt>
                <c:pt idx="55">
                  <c:v>206</c:v>
                </c:pt>
                <c:pt idx="56">
                  <c:v>314</c:v>
                </c:pt>
                <c:pt idx="57">
                  <c:v>670</c:v>
                </c:pt>
                <c:pt idx="58">
                  <c:v>1115</c:v>
                </c:pt>
                <c:pt idx="59">
                  <c:v>1398</c:v>
                </c:pt>
                <c:pt idx="60">
                  <c:v>1640</c:v>
                </c:pt>
                <c:pt idx="61">
                  <c:v>1777</c:v>
                </c:pt>
                <c:pt idx="62">
                  <c:v>1936</c:v>
                </c:pt>
                <c:pt idx="63">
                  <c:v>2407</c:v>
                </c:pt>
                <c:pt idx="64">
                  <c:v>2853</c:v>
                </c:pt>
                <c:pt idx="65">
                  <c:v>3087</c:v>
                </c:pt>
                <c:pt idx="66">
                  <c:v>3221</c:v>
                </c:pt>
                <c:pt idx="67">
                  <c:v>3460</c:v>
                </c:pt>
                <c:pt idx="68">
                  <c:v>3625</c:v>
                </c:pt>
                <c:pt idx="69">
                  <c:v>3793</c:v>
                </c:pt>
                <c:pt idx="70">
                  <c:v>3942</c:v>
                </c:pt>
                <c:pt idx="71">
                  <c:v>4096</c:v>
                </c:pt>
                <c:pt idx="72">
                  <c:v>4226</c:v>
                </c:pt>
                <c:pt idx="73">
                  <c:v>4346</c:v>
                </c:pt>
                <c:pt idx="74">
                  <c:v>4409</c:v>
                </c:pt>
                <c:pt idx="75">
                  <c:v>4465</c:v>
                </c:pt>
                <c:pt idx="76">
                  <c:v>4470</c:v>
                </c:pt>
                <c:pt idx="77">
                  <c:v>4502</c:v>
                </c:pt>
                <c:pt idx="78">
                  <c:v>4744</c:v>
                </c:pt>
                <c:pt idx="79">
                  <c:v>4732</c:v>
                </c:pt>
                <c:pt idx="80">
                  <c:v>4816</c:v>
                </c:pt>
                <c:pt idx="81">
                  <c:v>4910</c:v>
                </c:pt>
                <c:pt idx="82">
                  <c:v>4969</c:v>
                </c:pt>
                <c:pt idx="83">
                  <c:v>5098</c:v>
                </c:pt>
                <c:pt idx="84">
                  <c:v>5200</c:v>
                </c:pt>
                <c:pt idx="85">
                  <c:v>5236</c:v>
                </c:pt>
                <c:pt idx="86">
                  <c:v>5259</c:v>
                </c:pt>
                <c:pt idx="87">
                  <c:v>5307</c:v>
                </c:pt>
                <c:pt idx="88">
                  <c:v>5295</c:v>
                </c:pt>
                <c:pt idx="89">
                  <c:v>5374</c:v>
                </c:pt>
                <c:pt idx="90">
                  <c:v>5473</c:v>
                </c:pt>
                <c:pt idx="91">
                  <c:v>5528</c:v>
                </c:pt>
                <c:pt idx="92">
                  <c:v>5585</c:v>
                </c:pt>
                <c:pt idx="93">
                  <c:v>5644</c:v>
                </c:pt>
                <c:pt idx="94">
                  <c:v>5713</c:v>
                </c:pt>
                <c:pt idx="95">
                  <c:v>5759</c:v>
                </c:pt>
                <c:pt idx="96">
                  <c:v>5828</c:v>
                </c:pt>
                <c:pt idx="97">
                  <c:v>5852</c:v>
                </c:pt>
                <c:pt idx="98">
                  <c:v>5883</c:v>
                </c:pt>
                <c:pt idx="99">
                  <c:v>5977</c:v>
                </c:pt>
                <c:pt idx="100">
                  <c:v>6054</c:v>
                </c:pt>
                <c:pt idx="101">
                  <c:v>6084</c:v>
                </c:pt>
                <c:pt idx="102">
                  <c:v>6159</c:v>
                </c:pt>
                <c:pt idx="103">
                  <c:v>6249</c:v>
                </c:pt>
                <c:pt idx="104">
                  <c:v>6263</c:v>
                </c:pt>
                <c:pt idx="105">
                  <c:v>6283</c:v>
                </c:pt>
                <c:pt idx="106">
                  <c:v>6344</c:v>
                </c:pt>
                <c:pt idx="107">
                  <c:v>6431</c:v>
                </c:pt>
                <c:pt idx="108">
                  <c:v>6508</c:v>
                </c:pt>
                <c:pt idx="109">
                  <c:v>6528</c:v>
                </c:pt>
                <c:pt idx="110">
                  <c:v>6587</c:v>
                </c:pt>
                <c:pt idx="111">
                  <c:v>6611</c:v>
                </c:pt>
                <c:pt idx="112">
                  <c:v>6677</c:v>
                </c:pt>
                <c:pt idx="113">
                  <c:v>6773</c:v>
                </c:pt>
                <c:pt idx="114">
                  <c:v>6871</c:v>
                </c:pt>
                <c:pt idx="115">
                  <c:v>6995</c:v>
                </c:pt>
                <c:pt idx="116">
                  <c:v>7076</c:v>
                </c:pt>
                <c:pt idx="117">
                  <c:v>7157</c:v>
                </c:pt>
                <c:pt idx="118">
                  <c:v>7295</c:v>
                </c:pt>
                <c:pt idx="119">
                  <c:v>7420</c:v>
                </c:pt>
                <c:pt idx="120">
                  <c:v>7553</c:v>
                </c:pt>
                <c:pt idx="121">
                  <c:v>7651</c:v>
                </c:pt>
                <c:pt idx="122">
                  <c:v>7780</c:v>
                </c:pt>
                <c:pt idx="123">
                  <c:v>7183</c:v>
                </c:pt>
                <c:pt idx="124">
                  <c:v>7299</c:v>
                </c:pt>
              </c:numCache>
            </c:numRef>
          </c:val>
        </c:ser>
        <c:dLbls>
          <c:showLegendKey val="0"/>
          <c:showVal val="0"/>
          <c:showCatName val="0"/>
          <c:showSerName val="0"/>
          <c:showPercent val="0"/>
          <c:showBubbleSize val="0"/>
        </c:dLbls>
        <c:axId val="298992696"/>
        <c:axId val="298993088"/>
      </c:areaChart>
      <c:dateAx>
        <c:axId val="298992696"/>
        <c:scaling>
          <c:orientation val="minMax"/>
        </c:scaling>
        <c:delete val="0"/>
        <c:axPos val="b"/>
        <c:numFmt formatCode="mmm\/yy" sourceLinked="0"/>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8993088"/>
        <c:crosses val="autoZero"/>
        <c:auto val="1"/>
        <c:lblOffset val="100"/>
        <c:baseTimeUnit val="months"/>
      </c:dateAx>
      <c:valAx>
        <c:axId val="298993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89926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240003528752206E-2"/>
          <c:y val="9.7989552464747734E-2"/>
          <c:w val="0.91812256637805079"/>
          <c:h val="0.81109844074469761"/>
        </c:manualLayout>
      </c:layout>
      <c:barChart>
        <c:barDir val="col"/>
        <c:grouping val="clustered"/>
        <c:varyColors val="0"/>
        <c:ser>
          <c:idx val="0"/>
          <c:order val="0"/>
          <c:tx>
            <c:strRef>
              <c:f>'Centre Graph'!$B$3</c:f>
              <c:strCache>
                <c:ptCount val="1"/>
                <c:pt idx="0">
                  <c:v>Percentage</c:v>
                </c:pt>
              </c:strCache>
            </c:strRef>
          </c:tx>
          <c:spPr>
            <a:solidFill>
              <a:srgbClr val="00AE9E"/>
            </a:solidFill>
          </c:spPr>
          <c:invertIfNegative val="0"/>
          <c:dLbls>
            <c:dLbl>
              <c:idx val="1"/>
              <c:tx>
                <c:rich>
                  <a:bodyPr/>
                  <a:lstStyle/>
                  <a:p>
                    <a:r>
                      <a:rPr lang="en-US" sz="1800" smtClean="0"/>
                      <a:t>79%</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z="1800" smtClean="0"/>
                      <a:t>69%</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sz="1800" smtClean="0"/>
                      <a:t>62%</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'Centre Graph'!$A$4:$A$8</c:f>
              <c:strCache>
                <c:ptCount val="5"/>
                <c:pt idx="0">
                  <c:v>HIV infected (n=98,400)</c:v>
                </c:pt>
                <c:pt idx="1">
                  <c:v>HIV diagnosed </c:v>
                </c:pt>
                <c:pt idx="2">
                  <c:v>Retained in care </c:v>
                </c:pt>
                <c:pt idx="3">
                  <c:v>On treatment </c:v>
                </c:pt>
                <c:pt idx="4">
                  <c:v>Undectable VL</c:v>
                </c:pt>
              </c:strCache>
            </c:strRef>
          </c:cat>
          <c:val>
            <c:numRef>
              <c:f>'Centre Graph'!$B$4:$B$8</c:f>
              <c:numCache>
                <c:formatCode>0%</c:formatCode>
                <c:ptCount val="5"/>
                <c:pt idx="0">
                  <c:v>1</c:v>
                </c:pt>
                <c:pt idx="1">
                  <c:v>0.79</c:v>
                </c:pt>
                <c:pt idx="2">
                  <c:v>0.73000000000000009</c:v>
                </c:pt>
                <c:pt idx="3">
                  <c:v>0.63000000000000012</c:v>
                </c:pt>
                <c:pt idx="4">
                  <c:v>0.58000000000000007</c:v>
                </c:pt>
              </c:numCache>
            </c:numRef>
          </c:val>
        </c:ser>
        <c:dLbls>
          <c:showLegendKey val="0"/>
          <c:showVal val="0"/>
          <c:showCatName val="0"/>
          <c:showSerName val="0"/>
          <c:showPercent val="0"/>
          <c:showBubbleSize val="0"/>
        </c:dLbls>
        <c:gapWidth val="65"/>
        <c:axId val="298994656"/>
        <c:axId val="298995048"/>
      </c:barChart>
      <c:catAx>
        <c:axId val="298994656"/>
        <c:scaling>
          <c:orientation val="minMax"/>
        </c:scaling>
        <c:delete val="0"/>
        <c:axPos val="b"/>
        <c:numFmt formatCode="General" sourceLinked="0"/>
        <c:majorTickMark val="out"/>
        <c:minorTickMark val="none"/>
        <c:tickLblPos val="low"/>
        <c:crossAx val="298995048"/>
        <c:crosses val="autoZero"/>
        <c:auto val="1"/>
        <c:lblAlgn val="ctr"/>
        <c:lblOffset val="100"/>
        <c:tickLblSkip val="1"/>
        <c:noMultiLvlLbl val="0"/>
      </c:catAx>
      <c:valAx>
        <c:axId val="298995048"/>
        <c:scaling>
          <c:orientation val="minMax"/>
          <c:max val="1"/>
        </c:scaling>
        <c:delete val="0"/>
        <c:axPos val="l"/>
        <c:numFmt formatCode="0%" sourceLinked="1"/>
        <c:majorTickMark val="out"/>
        <c:minorTickMark val="none"/>
        <c:tickLblPos val="nextTo"/>
        <c:crossAx val="298994656"/>
        <c:crosses val="autoZero"/>
        <c:crossBetween val="between"/>
      </c:valAx>
    </c:plotArea>
    <c:plotVisOnly val="1"/>
    <c:dispBlanksAs val="gap"/>
    <c:showDLblsOverMax val="0"/>
  </c:chart>
  <c:txPr>
    <a:bodyPr/>
    <a:lstStyle/>
    <a:p>
      <a:pPr>
        <a:defRPr sz="1100">
          <a:latin typeface="Arial" pitchFamily="34" charset="0"/>
          <a:cs typeface="Arial" pitchFamily="34" charset="0"/>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632071325056198"/>
          <c:y val="0.100018434783576"/>
          <c:w val="0.28472908310284911"/>
          <c:h val="0.79556718942256577"/>
        </c:manualLayout>
      </c:layout>
      <c:barChart>
        <c:barDir val="bar"/>
        <c:grouping val="clustered"/>
        <c:varyColors val="0"/>
        <c:ser>
          <c:idx val="1"/>
          <c:order val="0"/>
          <c:tx>
            <c:strRef>
              <c:f>Anglais!$C$33</c:f>
              <c:strCache>
                <c:ptCount val="1"/>
                <c:pt idx="0">
                  <c:v>HIV-negative (n=1460)</c:v>
                </c:pt>
              </c:strCache>
            </c:strRef>
          </c:tx>
          <c:spPr>
            <a:solidFill>
              <a:srgbClr val="0070C0"/>
            </a:solidFill>
          </c:spPr>
          <c:invertIfNegative val="0"/>
          <c:cat>
            <c:strRef>
              <c:f>Anglais!$A$17:$A$25</c:f>
              <c:strCache>
                <c:ptCount val="9"/>
                <c:pt idx="0">
                  <c:v>Ovary</c:v>
                </c:pt>
                <c:pt idx="1">
                  <c:v>Liver</c:v>
                </c:pt>
                <c:pt idx="2">
                  <c:v>OPL†</c:v>
                </c:pt>
                <c:pt idx="3">
                  <c:v>Colorectal</c:v>
                </c:pt>
                <c:pt idx="4">
                  <c:v>Leukemia</c:v>
                </c:pt>
                <c:pt idx="5">
                  <c:v>NHL*</c:v>
                </c:pt>
                <c:pt idx="6">
                  <c:v>Prostate</c:v>
                </c:pt>
                <c:pt idx="7">
                  <c:v>Cervix</c:v>
                </c:pt>
                <c:pt idx="8">
                  <c:v>Breast</c:v>
                </c:pt>
              </c:strCache>
            </c:strRef>
          </c:cat>
          <c:val>
            <c:numRef>
              <c:f>Anglais!$C$17:$C$25</c:f>
              <c:numCache>
                <c:formatCode>0</c:formatCode>
                <c:ptCount val="9"/>
                <c:pt idx="0">
                  <c:v>2.9452054794520537</c:v>
                </c:pt>
                <c:pt idx="1">
                  <c:v>4.2465753424657464</c:v>
                </c:pt>
                <c:pt idx="2">
                  <c:v>5.3424657534246585</c:v>
                </c:pt>
                <c:pt idx="3">
                  <c:v>5.6849315068492992</c:v>
                </c:pt>
                <c:pt idx="4">
                  <c:v>6.7123287671232879</c:v>
                </c:pt>
                <c:pt idx="5">
                  <c:v>7.602739726027389</c:v>
                </c:pt>
                <c:pt idx="6">
                  <c:v>8.6986301369863028</c:v>
                </c:pt>
                <c:pt idx="7">
                  <c:v>14.452054794520551</c:v>
                </c:pt>
                <c:pt idx="8">
                  <c:v>18.630136986301366</c:v>
                </c:pt>
              </c:numCache>
            </c:numRef>
          </c:val>
        </c:ser>
        <c:dLbls>
          <c:showLegendKey val="0"/>
          <c:showVal val="0"/>
          <c:showCatName val="0"/>
          <c:showSerName val="0"/>
          <c:showPercent val="0"/>
          <c:showBubbleSize val="0"/>
        </c:dLbls>
        <c:gapWidth val="150"/>
        <c:axId val="214972464"/>
        <c:axId val="214970112"/>
      </c:barChart>
      <c:catAx>
        <c:axId val="214972464"/>
        <c:scaling>
          <c:orientation val="minMax"/>
        </c:scaling>
        <c:delete val="0"/>
        <c:axPos val="l"/>
        <c:numFmt formatCode="General" sourceLinked="1"/>
        <c:majorTickMark val="out"/>
        <c:minorTickMark val="none"/>
        <c:tickLblPos val="nextTo"/>
        <c:txPr>
          <a:bodyPr rot="0" vert="horz"/>
          <a:lstStyle/>
          <a:p>
            <a:pPr>
              <a:defRPr sz="2000" b="1"/>
            </a:pPr>
            <a:endParaRPr lang="en-US"/>
          </a:p>
        </c:txPr>
        <c:crossAx val="214970112"/>
        <c:crosses val="autoZero"/>
        <c:auto val="1"/>
        <c:lblAlgn val="ctr"/>
        <c:lblOffset val="100"/>
        <c:tickLblSkip val="1"/>
        <c:tickMarkSkip val="1"/>
        <c:noMultiLvlLbl val="0"/>
      </c:catAx>
      <c:valAx>
        <c:axId val="214970112"/>
        <c:scaling>
          <c:orientation val="minMax"/>
        </c:scaling>
        <c:delete val="0"/>
        <c:axPos val="b"/>
        <c:numFmt formatCode="0" sourceLinked="1"/>
        <c:majorTickMark val="out"/>
        <c:minorTickMark val="none"/>
        <c:tickLblPos val="nextTo"/>
        <c:txPr>
          <a:bodyPr rot="0" vert="horz"/>
          <a:lstStyle/>
          <a:p>
            <a:pPr>
              <a:defRPr sz="1600" b="1"/>
            </a:pPr>
            <a:endParaRPr lang="en-US"/>
          </a:p>
        </c:txPr>
        <c:crossAx val="214972464"/>
        <c:crosses val="autoZero"/>
        <c:crossBetween val="between"/>
      </c:valAx>
    </c:plotArea>
    <c:plotVisOnly val="1"/>
    <c:dispBlanksAs val="gap"/>
    <c:showDLblsOverMax val="0"/>
  </c:chart>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356913134095007"/>
          <c:y val="0.10232005507428003"/>
          <c:w val="0.33231019190766714"/>
          <c:h val="0.736036168749576"/>
        </c:manualLayout>
      </c:layout>
      <c:barChart>
        <c:barDir val="bar"/>
        <c:grouping val="clustered"/>
        <c:varyColors val="0"/>
        <c:ser>
          <c:idx val="0"/>
          <c:order val="0"/>
          <c:tx>
            <c:strRef>
              <c:f>Anglais!$B$33</c:f>
              <c:strCache>
                <c:ptCount val="1"/>
                <c:pt idx="0">
                  <c:v>HIV-positive</c:v>
                </c:pt>
              </c:strCache>
            </c:strRef>
          </c:tx>
          <c:invertIfNegative val="0"/>
          <c:cat>
            <c:strRef>
              <c:f>Anglais!$A$46:$A$54</c:f>
              <c:strCache>
                <c:ptCount val="9"/>
                <c:pt idx="0">
                  <c:v>OPL†</c:v>
                </c:pt>
                <c:pt idx="1">
                  <c:v>Skin</c:v>
                </c:pt>
                <c:pt idx="2">
                  <c:v>Colorectal</c:v>
                </c:pt>
                <c:pt idx="3">
                  <c:v>Liver</c:v>
                </c:pt>
                <c:pt idx="4">
                  <c:v>Ano-genital</c:v>
                </c:pt>
                <c:pt idx="5">
                  <c:v>Breast</c:v>
                </c:pt>
                <c:pt idx="6">
                  <c:v>NHL*</c:v>
                </c:pt>
                <c:pt idx="7">
                  <c:v>Kaposi sarcoma</c:v>
                </c:pt>
                <c:pt idx="8">
                  <c:v>Cervix</c:v>
                </c:pt>
              </c:strCache>
            </c:strRef>
          </c:cat>
          <c:val>
            <c:numRef>
              <c:f>Anglais!$C$46:$C$54</c:f>
              <c:numCache>
                <c:formatCode>0</c:formatCode>
                <c:ptCount val="9"/>
                <c:pt idx="0">
                  <c:v>3.2608695652173916</c:v>
                </c:pt>
                <c:pt idx="1">
                  <c:v>3.2608695652173916</c:v>
                </c:pt>
                <c:pt idx="2">
                  <c:v>3.8043478260869574</c:v>
                </c:pt>
                <c:pt idx="3">
                  <c:v>3.8043478260869574</c:v>
                </c:pt>
                <c:pt idx="4">
                  <c:v>5.4347826086956506</c:v>
                </c:pt>
                <c:pt idx="5">
                  <c:v>8.6956521739130448</c:v>
                </c:pt>
                <c:pt idx="6">
                  <c:v>11.956521739130443</c:v>
                </c:pt>
                <c:pt idx="7">
                  <c:v>20.108695652173907</c:v>
                </c:pt>
                <c:pt idx="8">
                  <c:v>25.54347826086957</c:v>
                </c:pt>
              </c:numCache>
            </c:numRef>
          </c:val>
        </c:ser>
        <c:dLbls>
          <c:showLegendKey val="0"/>
          <c:showVal val="0"/>
          <c:showCatName val="0"/>
          <c:showSerName val="0"/>
          <c:showPercent val="0"/>
          <c:showBubbleSize val="0"/>
        </c:dLbls>
        <c:gapWidth val="150"/>
        <c:axId val="301543320"/>
        <c:axId val="301543712"/>
      </c:barChart>
      <c:catAx>
        <c:axId val="301543320"/>
        <c:scaling>
          <c:orientation val="minMax"/>
        </c:scaling>
        <c:delete val="0"/>
        <c:axPos val="l"/>
        <c:numFmt formatCode="General" sourceLinked="1"/>
        <c:majorTickMark val="out"/>
        <c:minorTickMark val="none"/>
        <c:tickLblPos val="nextTo"/>
        <c:txPr>
          <a:bodyPr rot="0" vert="horz"/>
          <a:lstStyle/>
          <a:p>
            <a:pPr>
              <a:defRPr sz="2000"/>
            </a:pPr>
            <a:endParaRPr lang="en-US"/>
          </a:p>
        </c:txPr>
        <c:crossAx val="301543712"/>
        <c:crosses val="autoZero"/>
        <c:auto val="1"/>
        <c:lblAlgn val="ctr"/>
        <c:lblOffset val="100"/>
        <c:noMultiLvlLbl val="0"/>
      </c:catAx>
      <c:valAx>
        <c:axId val="301543712"/>
        <c:scaling>
          <c:orientation val="minMax"/>
        </c:scaling>
        <c:delete val="0"/>
        <c:axPos val="b"/>
        <c:numFmt formatCode="0" sourceLinked="1"/>
        <c:majorTickMark val="out"/>
        <c:minorTickMark val="none"/>
        <c:tickLblPos val="nextTo"/>
        <c:txPr>
          <a:bodyPr/>
          <a:lstStyle/>
          <a:p>
            <a:pPr>
              <a:defRPr sz="1600"/>
            </a:pPr>
            <a:endParaRPr lang="en-US"/>
          </a:p>
        </c:txPr>
        <c:crossAx val="301543320"/>
        <c:crosses val="autoZero"/>
        <c:crossBetween val="between"/>
        <c:majorUnit val="10"/>
      </c:valAx>
    </c:plotArea>
    <c:plotVisOnly val="1"/>
    <c:dispBlanksAs val="gap"/>
    <c:showDLblsOverMax val="0"/>
  </c:chart>
  <c:txPr>
    <a:bodyPr/>
    <a:lstStyle/>
    <a:p>
      <a:pPr>
        <a:defRPr sz="1800" b="1"/>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Sheet1!$A$1</c:f>
              <c:strCache>
                <c:ptCount val="1"/>
                <c:pt idx="0">
                  <c:v>Number</c:v>
                </c:pt>
              </c:strCache>
            </c:strRef>
          </c:tx>
          <c:spPr>
            <a:solidFill>
              <a:srgbClr val="02AEF0"/>
            </a:solidFill>
          </c:spPr>
          <c:dPt>
            <c:idx val="0"/>
            <c:bubble3D val="0"/>
            <c:spPr>
              <a:solidFill>
                <a:schemeClr val="bg1">
                  <a:lumMod val="85000"/>
                </a:schemeClr>
              </a:solidFill>
            </c:spPr>
          </c:dPt>
          <c:dPt>
            <c:idx val="1"/>
            <c:bubble3D val="0"/>
          </c:dPt>
          <c:val>
            <c:numRef>
              <c:f>Sheet1!$B$1:$C$1</c:f>
              <c:numCache>
                <c:formatCode>0%</c:formatCode>
                <c:ptCount val="2"/>
                <c:pt idx="0">
                  <c:v>0.28000000000000003</c:v>
                </c:pt>
                <c:pt idx="1">
                  <c:v>0.72</c:v>
                </c:pt>
              </c:numCache>
            </c:numRef>
          </c:val>
        </c:ser>
        <c:dLbls>
          <c:showLegendKey val="0"/>
          <c:showVal val="0"/>
          <c:showCatName val="0"/>
          <c:showSerName val="0"/>
          <c:showPercent val="0"/>
          <c:showBubbleSize val="0"/>
          <c:showLeaderLines val="1"/>
        </c:dLbls>
        <c:firstSliceAng val="0"/>
        <c:holeSize val="75"/>
      </c:doughnutChart>
      <c:spPr>
        <a:effectLst/>
      </c:spPr>
    </c:plotArea>
    <c:plotVisOnly val="1"/>
    <c:dispBlanksAs val="gap"/>
    <c:showDLblsOverMax val="0"/>
  </c:chart>
  <c:spPr>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2797166729704599E-2"/>
          <c:y val="4.4063647490820097E-2"/>
          <c:w val="0.90062568052355896"/>
          <c:h val="0.89843387079674997"/>
        </c:manualLayout>
      </c:layout>
      <c:areaChart>
        <c:grouping val="stacked"/>
        <c:varyColors val="0"/>
        <c:ser>
          <c:idx val="0"/>
          <c:order val="0"/>
          <c:tx>
            <c:strRef>
              <c:f>Table!$C$1</c:f>
              <c:strCache>
                <c:ptCount val="1"/>
                <c:pt idx="0">
                  <c:v>Caribbean</c:v>
                </c:pt>
              </c:strCache>
            </c:strRef>
          </c:tx>
          <c:spPr>
            <a:solidFill>
              <a:srgbClr val="993399"/>
            </a:solidFill>
          </c:spPr>
          <c:cat>
            <c:numRef>
              <c:f>Table!$A$3:$A$26</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Table!$C$3:$C$26</c:f>
              <c:numCache>
                <c:formatCode>General</c:formatCode>
                <c:ptCount val="24"/>
                <c:pt idx="0">
                  <c:v>0.22</c:v>
                </c:pt>
                <c:pt idx="1">
                  <c:v>0.21</c:v>
                </c:pt>
                <c:pt idx="2">
                  <c:v>0.19</c:v>
                </c:pt>
                <c:pt idx="3">
                  <c:v>0.17</c:v>
                </c:pt>
                <c:pt idx="4">
                  <c:v>0.16</c:v>
                </c:pt>
                <c:pt idx="5">
                  <c:v>0.15</c:v>
                </c:pt>
                <c:pt idx="6">
                  <c:v>0.14000000000000001</c:v>
                </c:pt>
                <c:pt idx="7">
                  <c:v>0.13</c:v>
                </c:pt>
                <c:pt idx="8">
                  <c:v>0.13</c:v>
                </c:pt>
                <c:pt idx="9">
                  <c:v>0.13</c:v>
                </c:pt>
                <c:pt idx="10">
                  <c:v>0.13</c:v>
                </c:pt>
                <c:pt idx="11">
                  <c:v>0.12</c:v>
                </c:pt>
                <c:pt idx="12">
                  <c:v>0.11</c:v>
                </c:pt>
                <c:pt idx="13">
                  <c:v>0.1</c:v>
                </c:pt>
                <c:pt idx="14">
                  <c:v>0.09</c:v>
                </c:pt>
                <c:pt idx="15">
                  <c:v>0.09</c:v>
                </c:pt>
                <c:pt idx="16">
                  <c:v>0.08</c:v>
                </c:pt>
                <c:pt idx="17">
                  <c:v>0.08</c:v>
                </c:pt>
                <c:pt idx="18">
                  <c:v>7.0000000000000007E-2</c:v>
                </c:pt>
                <c:pt idx="19">
                  <c:v>7.0000000000000007E-2</c:v>
                </c:pt>
                <c:pt idx="20">
                  <c:v>7.0000000000000007E-2</c:v>
                </c:pt>
                <c:pt idx="21">
                  <c:v>7.0000000000000007E-2</c:v>
                </c:pt>
                <c:pt idx="22">
                  <c:v>0.06</c:v>
                </c:pt>
                <c:pt idx="23">
                  <c:v>0.06</c:v>
                </c:pt>
              </c:numCache>
            </c:numRef>
          </c:val>
        </c:ser>
        <c:ser>
          <c:idx val="1"/>
          <c:order val="1"/>
          <c:tx>
            <c:strRef>
              <c:f>Table!$D$1</c:f>
              <c:strCache>
                <c:ptCount val="1"/>
                <c:pt idx="0">
                  <c:v>Asia &amp; the Pacific</c:v>
                </c:pt>
              </c:strCache>
            </c:strRef>
          </c:tx>
          <c:cat>
            <c:numRef>
              <c:f>Table!$A$3:$A$26</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Table!$D$3:$D$26</c:f>
              <c:numCache>
                <c:formatCode>General</c:formatCode>
                <c:ptCount val="24"/>
                <c:pt idx="0">
                  <c:v>0.01</c:v>
                </c:pt>
                <c:pt idx="1">
                  <c:v>0.01</c:v>
                </c:pt>
                <c:pt idx="2">
                  <c:v>0.01</c:v>
                </c:pt>
                <c:pt idx="3">
                  <c:v>0.02</c:v>
                </c:pt>
                <c:pt idx="4">
                  <c:v>0.03</c:v>
                </c:pt>
                <c:pt idx="5">
                  <c:v>0.03</c:v>
                </c:pt>
                <c:pt idx="6">
                  <c:v>0.04</c:v>
                </c:pt>
                <c:pt idx="7">
                  <c:v>0.04</c:v>
                </c:pt>
                <c:pt idx="8">
                  <c:v>0.04</c:v>
                </c:pt>
                <c:pt idx="9">
                  <c:v>0.03</c:v>
                </c:pt>
                <c:pt idx="10">
                  <c:v>0.03</c:v>
                </c:pt>
                <c:pt idx="11">
                  <c:v>0.02</c:v>
                </c:pt>
                <c:pt idx="12">
                  <c:v>0.02</c:v>
                </c:pt>
                <c:pt idx="13">
                  <c:v>0.02</c:v>
                </c:pt>
                <c:pt idx="14">
                  <c:v>0.02</c:v>
                </c:pt>
                <c:pt idx="15">
                  <c:v>0.02</c:v>
                </c:pt>
                <c:pt idx="16">
                  <c:v>0.02</c:v>
                </c:pt>
                <c:pt idx="17">
                  <c:v>0.02</c:v>
                </c:pt>
                <c:pt idx="18">
                  <c:v>0.01</c:v>
                </c:pt>
                <c:pt idx="19">
                  <c:v>0.01</c:v>
                </c:pt>
                <c:pt idx="20">
                  <c:v>0.01</c:v>
                </c:pt>
                <c:pt idx="21">
                  <c:v>0.01</c:v>
                </c:pt>
                <c:pt idx="22">
                  <c:v>0.01</c:v>
                </c:pt>
                <c:pt idx="23">
                  <c:v>0.01</c:v>
                </c:pt>
              </c:numCache>
            </c:numRef>
          </c:val>
        </c:ser>
        <c:ser>
          <c:idx val="2"/>
          <c:order val="2"/>
          <c:tx>
            <c:strRef>
              <c:f>Table!$E$1</c:f>
              <c:strCache>
                <c:ptCount val="1"/>
                <c:pt idx="0">
                  <c:v>Eastern Europe &amp; Central Asia</c:v>
                </c:pt>
              </c:strCache>
            </c:strRef>
          </c:tx>
          <c:spPr>
            <a:solidFill>
              <a:schemeClr val="accent5"/>
            </a:solidFill>
          </c:spPr>
          <c:cat>
            <c:numRef>
              <c:f>Table!$A$3:$A$26</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Table!$E$3:$E$26</c:f>
              <c:numCache>
                <c:formatCode>General</c:formatCode>
                <c:ptCount val="24"/>
                <c:pt idx="0">
                  <c:v>0.01</c:v>
                </c:pt>
                <c:pt idx="1">
                  <c:v>0.01</c:v>
                </c:pt>
                <c:pt idx="2">
                  <c:v>0.01</c:v>
                </c:pt>
                <c:pt idx="3">
                  <c:v>0.01</c:v>
                </c:pt>
                <c:pt idx="4">
                  <c:v>0.02</c:v>
                </c:pt>
                <c:pt idx="5">
                  <c:v>0.03</c:v>
                </c:pt>
                <c:pt idx="6">
                  <c:v>0.05</c:v>
                </c:pt>
                <c:pt idx="7">
                  <c:v>7.0000000000000007E-2</c:v>
                </c:pt>
                <c:pt idx="8">
                  <c:v>0.09</c:v>
                </c:pt>
                <c:pt idx="9">
                  <c:v>0.09</c:v>
                </c:pt>
                <c:pt idx="10">
                  <c:v>0.09</c:v>
                </c:pt>
                <c:pt idx="11">
                  <c:v>0.09</c:v>
                </c:pt>
                <c:pt idx="12">
                  <c:v>7.0000000000000007E-2</c:v>
                </c:pt>
                <c:pt idx="13">
                  <c:v>7.0000000000000007E-2</c:v>
                </c:pt>
                <c:pt idx="14">
                  <c:v>0.06</c:v>
                </c:pt>
                <c:pt idx="15">
                  <c:v>0.06</c:v>
                </c:pt>
                <c:pt idx="16">
                  <c:v>0.06</c:v>
                </c:pt>
                <c:pt idx="17">
                  <c:v>0.06</c:v>
                </c:pt>
                <c:pt idx="18">
                  <c:v>0.06</c:v>
                </c:pt>
                <c:pt idx="19">
                  <c:v>0.06</c:v>
                </c:pt>
                <c:pt idx="20">
                  <c:v>0.06</c:v>
                </c:pt>
                <c:pt idx="21">
                  <c:v>0.06</c:v>
                </c:pt>
                <c:pt idx="22">
                  <c:v>0.06</c:v>
                </c:pt>
                <c:pt idx="23">
                  <c:v>0.06</c:v>
                </c:pt>
              </c:numCache>
            </c:numRef>
          </c:val>
        </c:ser>
        <c:ser>
          <c:idx val="3"/>
          <c:order val="3"/>
          <c:tx>
            <c:strRef>
              <c:f>Table!$F$1</c:f>
              <c:strCache>
                <c:ptCount val="1"/>
                <c:pt idx="0">
                  <c:v>Latin America</c:v>
                </c:pt>
              </c:strCache>
            </c:strRef>
          </c:tx>
          <c:cat>
            <c:numRef>
              <c:f>Table!$A$3:$A$26</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Table!$F$3:$F$26</c:f>
              <c:numCache>
                <c:formatCode>General</c:formatCode>
                <c:ptCount val="24"/>
                <c:pt idx="0">
                  <c:v>7.0000000000000007E-2</c:v>
                </c:pt>
                <c:pt idx="1">
                  <c:v>7.0000000000000007E-2</c:v>
                </c:pt>
                <c:pt idx="2">
                  <c:v>7.0000000000000007E-2</c:v>
                </c:pt>
                <c:pt idx="3">
                  <c:v>0.06</c:v>
                </c:pt>
                <c:pt idx="4">
                  <c:v>0.05</c:v>
                </c:pt>
                <c:pt idx="5">
                  <c:v>0.05</c:v>
                </c:pt>
                <c:pt idx="6">
                  <c:v>0.05</c:v>
                </c:pt>
                <c:pt idx="7">
                  <c:v>0.04</c:v>
                </c:pt>
                <c:pt idx="8">
                  <c:v>0.04</c:v>
                </c:pt>
                <c:pt idx="9">
                  <c:v>0.04</c:v>
                </c:pt>
                <c:pt idx="10">
                  <c:v>0.04</c:v>
                </c:pt>
                <c:pt idx="11">
                  <c:v>0.03</c:v>
                </c:pt>
                <c:pt idx="12">
                  <c:v>0.03</c:v>
                </c:pt>
                <c:pt idx="13">
                  <c:v>0.03</c:v>
                </c:pt>
                <c:pt idx="14">
                  <c:v>0.03</c:v>
                </c:pt>
                <c:pt idx="15">
                  <c:v>0.03</c:v>
                </c:pt>
                <c:pt idx="16">
                  <c:v>0.03</c:v>
                </c:pt>
                <c:pt idx="17">
                  <c:v>0.03</c:v>
                </c:pt>
                <c:pt idx="18">
                  <c:v>0.03</c:v>
                </c:pt>
                <c:pt idx="19">
                  <c:v>0.03</c:v>
                </c:pt>
                <c:pt idx="20">
                  <c:v>0.03</c:v>
                </c:pt>
                <c:pt idx="21">
                  <c:v>0.03</c:v>
                </c:pt>
                <c:pt idx="22">
                  <c:v>0.03</c:v>
                </c:pt>
                <c:pt idx="23">
                  <c:v>0.03</c:v>
                </c:pt>
              </c:numCache>
            </c:numRef>
          </c:val>
        </c:ser>
        <c:ser>
          <c:idx val="4"/>
          <c:order val="4"/>
          <c:tx>
            <c:strRef>
              <c:f>Table!$G$1</c:f>
              <c:strCache>
                <c:ptCount val="1"/>
                <c:pt idx="0">
                  <c:v>Middle East &amp; North Africa</c:v>
                </c:pt>
              </c:strCache>
            </c:strRef>
          </c:tx>
          <c:spPr>
            <a:solidFill>
              <a:schemeClr val="accent4">
                <a:lumMod val="60000"/>
                <a:lumOff val="40000"/>
              </a:schemeClr>
            </a:solidFill>
          </c:spPr>
          <c:cat>
            <c:numRef>
              <c:f>Table!$A$3:$A$26</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Table!$G$3:$G$26</c:f>
              <c:numCache>
                <c:formatCode>General</c:formatCode>
                <c:ptCount val="24"/>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0.01</c:v>
                </c:pt>
                <c:pt idx="22">
                  <c:v>0.01</c:v>
                </c:pt>
                <c:pt idx="23">
                  <c:v>0.01</c:v>
                </c:pt>
              </c:numCache>
            </c:numRef>
          </c:val>
        </c:ser>
        <c:ser>
          <c:idx val="7"/>
          <c:order val="5"/>
          <c:tx>
            <c:strRef>
              <c:f>Table!$H$1</c:f>
              <c:strCache>
                <c:ptCount val="1"/>
                <c:pt idx="0">
                  <c:v>Sub-Saharan Africa</c:v>
                </c:pt>
              </c:strCache>
            </c:strRef>
          </c:tx>
          <c:spPr>
            <a:solidFill>
              <a:schemeClr val="accent3"/>
            </a:solidFill>
          </c:spPr>
          <c:cat>
            <c:numRef>
              <c:f>Table!$A$3:$A$26</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Table!$H$3:$H$26</c:f>
              <c:numCache>
                <c:formatCode>General</c:formatCode>
                <c:ptCount val="24"/>
                <c:pt idx="0">
                  <c:v>0.56999999999999995</c:v>
                </c:pt>
                <c:pt idx="1">
                  <c:v>0.65</c:v>
                </c:pt>
                <c:pt idx="2">
                  <c:v>0.72</c:v>
                </c:pt>
                <c:pt idx="3">
                  <c:v>0.78</c:v>
                </c:pt>
                <c:pt idx="4">
                  <c:v>0.83</c:v>
                </c:pt>
                <c:pt idx="5">
                  <c:v>0.84</c:v>
                </c:pt>
                <c:pt idx="6">
                  <c:v>0.86</c:v>
                </c:pt>
                <c:pt idx="7">
                  <c:v>0.83</c:v>
                </c:pt>
                <c:pt idx="8">
                  <c:v>0.81</c:v>
                </c:pt>
                <c:pt idx="9">
                  <c:v>0.78</c:v>
                </c:pt>
                <c:pt idx="10">
                  <c:v>0.73</c:v>
                </c:pt>
                <c:pt idx="11">
                  <c:v>0.72</c:v>
                </c:pt>
                <c:pt idx="12">
                  <c:v>0.66</c:v>
                </c:pt>
                <c:pt idx="13">
                  <c:v>0.61</c:v>
                </c:pt>
                <c:pt idx="14">
                  <c:v>0.56000000000000005</c:v>
                </c:pt>
                <c:pt idx="15">
                  <c:v>0.52</c:v>
                </c:pt>
                <c:pt idx="16">
                  <c:v>0.48</c:v>
                </c:pt>
                <c:pt idx="17">
                  <c:v>0.46</c:v>
                </c:pt>
                <c:pt idx="18">
                  <c:v>0.43</c:v>
                </c:pt>
                <c:pt idx="19">
                  <c:v>0.41</c:v>
                </c:pt>
                <c:pt idx="20">
                  <c:v>0.39</c:v>
                </c:pt>
                <c:pt idx="21">
                  <c:v>0.37</c:v>
                </c:pt>
                <c:pt idx="22">
                  <c:v>0.33</c:v>
                </c:pt>
                <c:pt idx="23">
                  <c:v>0.3</c:v>
                </c:pt>
              </c:numCache>
            </c:numRef>
          </c:val>
        </c:ser>
        <c:ser>
          <c:idx val="8"/>
          <c:order val="6"/>
          <c:tx>
            <c:strRef>
              <c:f>Table!$I$1</c:f>
              <c:strCache>
                <c:ptCount val="1"/>
                <c:pt idx="0">
                  <c:v>Western &amp; Central Europe</c:v>
                </c:pt>
              </c:strCache>
            </c:strRef>
          </c:tx>
          <c:spPr>
            <a:solidFill>
              <a:schemeClr val="accent1"/>
            </a:solidFill>
          </c:spPr>
          <c:cat>
            <c:numRef>
              <c:f>Table!$A$3:$A$26</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Table!$I$3:$I$26</c:f>
              <c:numCache>
                <c:formatCode>General</c:formatCode>
                <c:ptCount val="24"/>
                <c:pt idx="0">
                  <c:v>0.02</c:v>
                </c:pt>
                <c:pt idx="1">
                  <c:v>0.02</c:v>
                </c:pt>
                <c:pt idx="2">
                  <c:v>0.02</c:v>
                </c:pt>
                <c:pt idx="3">
                  <c:v>0.01</c:v>
                </c:pt>
                <c:pt idx="4">
                  <c:v>0.01</c:v>
                </c:pt>
                <c:pt idx="5">
                  <c:v>0.01</c:v>
                </c:pt>
                <c:pt idx="6">
                  <c:v>0.01</c:v>
                </c:pt>
                <c:pt idx="7">
                  <c:v>0.01</c:v>
                </c:pt>
                <c:pt idx="8">
                  <c:v>0.01</c:v>
                </c:pt>
                <c:pt idx="9">
                  <c:v>0.01</c:v>
                </c:pt>
                <c:pt idx="10">
                  <c:v>0.01</c:v>
                </c:pt>
                <c:pt idx="11">
                  <c:v>0.02</c:v>
                </c:pt>
                <c:pt idx="12">
                  <c:v>0.02</c:v>
                </c:pt>
                <c:pt idx="13">
                  <c:v>0.02</c:v>
                </c:pt>
                <c:pt idx="14">
                  <c:v>0.02</c:v>
                </c:pt>
                <c:pt idx="15">
                  <c:v>0.02</c:v>
                </c:pt>
                <c:pt idx="16">
                  <c:v>0.02</c:v>
                </c:pt>
                <c:pt idx="17">
                  <c:v>0.02</c:v>
                </c:pt>
                <c:pt idx="18">
                  <c:v>0.02</c:v>
                </c:pt>
                <c:pt idx="19">
                  <c:v>0.02</c:v>
                </c:pt>
                <c:pt idx="20">
                  <c:v>0.02</c:v>
                </c:pt>
                <c:pt idx="21">
                  <c:v>0.02</c:v>
                </c:pt>
                <c:pt idx="22">
                  <c:v>0.02</c:v>
                </c:pt>
                <c:pt idx="23">
                  <c:v>0.02</c:v>
                </c:pt>
              </c:numCache>
            </c:numRef>
          </c:val>
        </c:ser>
        <c:ser>
          <c:idx val="9"/>
          <c:order val="7"/>
          <c:tx>
            <c:strRef>
              <c:f>Table!$J$1</c:f>
              <c:strCache>
                <c:ptCount val="1"/>
                <c:pt idx="0">
                  <c:v>North America</c:v>
                </c:pt>
              </c:strCache>
            </c:strRef>
          </c:tx>
          <c:spPr>
            <a:solidFill>
              <a:srgbClr val="2D2D8A"/>
            </a:solidFill>
          </c:spPr>
          <c:cat>
            <c:numRef>
              <c:f>Table!$A$3:$A$26</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Table!$J$3:$J$26</c:f>
              <c:numCache>
                <c:formatCode>General</c:formatCode>
                <c:ptCount val="24"/>
                <c:pt idx="0">
                  <c:v>0.05</c:v>
                </c:pt>
                <c:pt idx="1">
                  <c:v>0.04</c:v>
                </c:pt>
                <c:pt idx="2">
                  <c:v>0.03</c:v>
                </c:pt>
                <c:pt idx="3">
                  <c:v>0.03</c:v>
                </c:pt>
                <c:pt idx="4">
                  <c:v>0.03</c:v>
                </c:pt>
                <c:pt idx="5">
                  <c:v>0.03</c:v>
                </c:pt>
                <c:pt idx="6">
                  <c:v>0.04</c:v>
                </c:pt>
                <c:pt idx="7">
                  <c:v>0.04</c:v>
                </c:pt>
                <c:pt idx="8">
                  <c:v>0.04</c:v>
                </c:pt>
                <c:pt idx="9">
                  <c:v>0.03</c:v>
                </c:pt>
                <c:pt idx="10">
                  <c:v>0.03</c:v>
                </c:pt>
                <c:pt idx="11">
                  <c:v>0.02</c:v>
                </c:pt>
                <c:pt idx="12">
                  <c:v>0.02</c:v>
                </c:pt>
                <c:pt idx="13">
                  <c:v>0.02</c:v>
                </c:pt>
                <c:pt idx="14">
                  <c:v>0.02</c:v>
                </c:pt>
                <c:pt idx="15">
                  <c:v>0.02</c:v>
                </c:pt>
                <c:pt idx="16">
                  <c:v>0.02</c:v>
                </c:pt>
                <c:pt idx="17">
                  <c:v>0.02</c:v>
                </c:pt>
                <c:pt idx="18">
                  <c:v>0.02</c:v>
                </c:pt>
                <c:pt idx="19">
                  <c:v>0.02</c:v>
                </c:pt>
                <c:pt idx="20">
                  <c:v>0.02</c:v>
                </c:pt>
                <c:pt idx="21">
                  <c:v>0.02</c:v>
                </c:pt>
                <c:pt idx="22">
                  <c:v>0.02</c:v>
                </c:pt>
                <c:pt idx="23">
                  <c:v>0.02</c:v>
                </c:pt>
              </c:numCache>
            </c:numRef>
          </c:val>
        </c:ser>
        <c:dLbls>
          <c:showLegendKey val="0"/>
          <c:showVal val="0"/>
          <c:showCatName val="0"/>
          <c:showSerName val="0"/>
          <c:showPercent val="0"/>
          <c:showBubbleSize val="0"/>
        </c:dLbls>
        <c:axId val="298341912"/>
        <c:axId val="298342296"/>
      </c:areaChart>
      <c:catAx>
        <c:axId val="298341912"/>
        <c:scaling>
          <c:orientation val="minMax"/>
        </c:scaling>
        <c:delete val="0"/>
        <c:axPos val="b"/>
        <c:numFmt formatCode="General" sourceLinked="1"/>
        <c:majorTickMark val="out"/>
        <c:minorTickMark val="none"/>
        <c:tickLblPos val="nextTo"/>
        <c:txPr>
          <a:bodyPr/>
          <a:lstStyle/>
          <a:p>
            <a:pPr>
              <a:defRPr sz="1400"/>
            </a:pPr>
            <a:endParaRPr lang="en-US"/>
          </a:p>
        </c:txPr>
        <c:crossAx val="298342296"/>
        <c:crosses val="autoZero"/>
        <c:auto val="1"/>
        <c:lblAlgn val="ctr"/>
        <c:lblOffset val="100"/>
        <c:tickLblSkip val="2"/>
        <c:noMultiLvlLbl val="0"/>
      </c:catAx>
      <c:valAx>
        <c:axId val="298342296"/>
        <c:scaling>
          <c:orientation val="minMax"/>
        </c:scaling>
        <c:delete val="0"/>
        <c:axPos val="l"/>
        <c:numFmt formatCode="General" sourceLinked="1"/>
        <c:majorTickMark val="out"/>
        <c:minorTickMark val="none"/>
        <c:tickLblPos val="nextTo"/>
        <c:txPr>
          <a:bodyPr/>
          <a:lstStyle/>
          <a:p>
            <a:pPr>
              <a:defRPr sz="1400"/>
            </a:pPr>
            <a:endParaRPr lang="en-US"/>
          </a:p>
        </c:txPr>
        <c:crossAx val="298341912"/>
        <c:crosses val="autoZero"/>
        <c:crossBetween val="midCat"/>
      </c:valAx>
    </c:plotArea>
    <c:legend>
      <c:legendPos val="r"/>
      <c:layout>
        <c:manualLayout>
          <c:xMode val="edge"/>
          <c:yMode val="edge"/>
          <c:x val="0.71777475959609804"/>
          <c:y val="1.67837006910244E-2"/>
          <c:w val="0.28222524040390101"/>
          <c:h val="0.469063888433774"/>
        </c:manualLayout>
      </c:layout>
      <c:overlay val="0"/>
      <c:txPr>
        <a:bodyPr/>
        <a:lstStyle/>
        <a:p>
          <a:pPr>
            <a:defRPr sz="1400"/>
          </a:pPr>
          <a:endParaRPr lang="en-US"/>
        </a:p>
      </c:txPr>
    </c:legend>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en-US"/>
              <a:t>Percent Change in Number of New HIV Infections,</a:t>
            </a:r>
            <a:endParaRPr lang="en-US" baseline="0"/>
          </a:p>
          <a:p>
            <a:pPr>
              <a:defRPr/>
            </a:pPr>
            <a:r>
              <a:rPr lang="en-US" baseline="0"/>
              <a:t>Select Countries, 2005 - 2013</a:t>
            </a:r>
            <a:endParaRPr lang="en-US"/>
          </a:p>
        </c:rich>
      </c:tx>
      <c:overlay val="0"/>
    </c:title>
    <c:autoTitleDeleted val="0"/>
    <c:plotArea>
      <c:layout/>
      <c:barChart>
        <c:barDir val="col"/>
        <c:grouping val="clustered"/>
        <c:varyColors val="0"/>
        <c:ser>
          <c:idx val="0"/>
          <c:order val="0"/>
          <c:spPr>
            <a:solidFill>
              <a:schemeClr val="accent1">
                <a:lumMod val="90000"/>
              </a:schemeClr>
            </a:solidFill>
          </c:spPr>
          <c:invertIfNegative val="0"/>
          <c:dPt>
            <c:idx val="20"/>
            <c:invertIfNegative val="0"/>
            <c:bubble3D val="0"/>
            <c:spPr>
              <a:solidFill>
                <a:schemeClr val="accent2"/>
              </a:solidFill>
            </c:spPr>
          </c:dPt>
          <c:dPt>
            <c:idx val="21"/>
            <c:invertIfNegative val="0"/>
            <c:bubble3D val="0"/>
            <c:spPr>
              <a:solidFill>
                <a:srgbClr val="C00000"/>
              </a:solidFill>
            </c:spPr>
          </c:dPt>
          <c:cat>
            <c:strRef>
              <c:f>Sheet1!$A$3:$A$24</c:f>
              <c:strCache>
                <c:ptCount val="22"/>
                <c:pt idx="0">
                  <c:v>Burundi</c:v>
                </c:pt>
                <c:pt idx="1">
                  <c:v>Malawi</c:v>
                </c:pt>
                <c:pt idx="2">
                  <c:v>Ghana</c:v>
                </c:pt>
                <c:pt idx="3">
                  <c:v>Ethiopia</c:v>
                </c:pt>
                <c:pt idx="4">
                  <c:v>Rwanda</c:v>
                </c:pt>
                <c:pt idx="5">
                  <c:v>Tanzania</c:v>
                </c:pt>
                <c:pt idx="6">
                  <c:v>Haiti</c:v>
                </c:pt>
                <c:pt idx="7">
                  <c:v>Cote d'Ivoire</c:v>
                </c:pt>
                <c:pt idx="8">
                  <c:v>Zambia</c:v>
                </c:pt>
                <c:pt idx="9">
                  <c:v>Botswana</c:v>
                </c:pt>
                <c:pt idx="10">
                  <c:v>South Africa</c:v>
                </c:pt>
                <c:pt idx="11">
                  <c:v>Zimbabwe</c:v>
                </c:pt>
                <c:pt idx="12">
                  <c:v>Nigeria</c:v>
                </c:pt>
                <c:pt idx="13">
                  <c:v>Namibia</c:v>
                </c:pt>
                <c:pt idx="14">
                  <c:v>Swaziland</c:v>
                </c:pt>
                <c:pt idx="15">
                  <c:v>Cameroon</c:v>
                </c:pt>
                <c:pt idx="16">
                  <c:v>Mozambique</c:v>
                </c:pt>
                <c:pt idx="17">
                  <c:v>DRC</c:v>
                </c:pt>
                <c:pt idx="18">
                  <c:v>Kenya</c:v>
                </c:pt>
                <c:pt idx="19">
                  <c:v>Lesotho</c:v>
                </c:pt>
                <c:pt idx="20">
                  <c:v>Uganda</c:v>
                </c:pt>
                <c:pt idx="21">
                  <c:v>Angola</c:v>
                </c:pt>
              </c:strCache>
            </c:strRef>
          </c:cat>
          <c:val>
            <c:numRef>
              <c:f>Sheet1!$D$3:$D$24</c:f>
              <c:numCache>
                <c:formatCode>_(* #,##0.00_);_(* \(#,##0.00\);_(* "-"??_);_(@_)</c:formatCode>
                <c:ptCount val="22"/>
                <c:pt idx="0">
                  <c:v>-0.70422535211267601</c:v>
                </c:pt>
                <c:pt idx="1">
                  <c:v>-0.65306122448979598</c:v>
                </c:pt>
                <c:pt idx="2">
                  <c:v>-0.64545454545454495</c:v>
                </c:pt>
                <c:pt idx="3">
                  <c:v>-0.58823529411764697</c:v>
                </c:pt>
                <c:pt idx="4">
                  <c:v>-0.56923076923076898</c:v>
                </c:pt>
                <c:pt idx="5">
                  <c:v>-0.44615384615384601</c:v>
                </c:pt>
                <c:pt idx="6">
                  <c:v>-0.44166666666666698</c:v>
                </c:pt>
                <c:pt idx="7">
                  <c:v>-0.42424242424242398</c:v>
                </c:pt>
                <c:pt idx="8">
                  <c:v>-0.41304347826087001</c:v>
                </c:pt>
                <c:pt idx="9">
                  <c:v>-0.39333333333333298</c:v>
                </c:pt>
                <c:pt idx="10">
                  <c:v>-0.39285714285714302</c:v>
                </c:pt>
                <c:pt idx="11">
                  <c:v>-0.37272727272727302</c:v>
                </c:pt>
                <c:pt idx="12">
                  <c:v>-0.35294117647058798</c:v>
                </c:pt>
                <c:pt idx="13">
                  <c:v>-0.33333333333333298</c:v>
                </c:pt>
                <c:pt idx="14">
                  <c:v>-0.3125</c:v>
                </c:pt>
                <c:pt idx="15">
                  <c:v>-0.28787878787878801</c:v>
                </c:pt>
                <c:pt idx="16">
                  <c:v>-0.25</c:v>
                </c:pt>
                <c:pt idx="17">
                  <c:v>-0.24444444444444399</c:v>
                </c:pt>
                <c:pt idx="18">
                  <c:v>-0.16666666666666699</c:v>
                </c:pt>
                <c:pt idx="19">
                  <c:v>-0.133333333333333</c:v>
                </c:pt>
                <c:pt idx="20">
                  <c:v>0.16666666666666699</c:v>
                </c:pt>
                <c:pt idx="21">
                  <c:v>0.4</c:v>
                </c:pt>
              </c:numCache>
            </c:numRef>
          </c:val>
        </c:ser>
        <c:dLbls>
          <c:showLegendKey val="0"/>
          <c:showVal val="0"/>
          <c:showCatName val="0"/>
          <c:showSerName val="0"/>
          <c:showPercent val="0"/>
          <c:showBubbleSize val="0"/>
        </c:dLbls>
        <c:gapWidth val="75"/>
        <c:axId val="294728880"/>
        <c:axId val="298217712"/>
      </c:barChart>
      <c:catAx>
        <c:axId val="294728880"/>
        <c:scaling>
          <c:orientation val="minMax"/>
        </c:scaling>
        <c:delete val="0"/>
        <c:axPos val="b"/>
        <c:numFmt formatCode="General" sourceLinked="0"/>
        <c:majorTickMark val="out"/>
        <c:minorTickMark val="none"/>
        <c:tickLblPos val="nextTo"/>
        <c:txPr>
          <a:bodyPr rot="-5400000" vert="horz" lIns="0" anchor="ctr" anchorCtr="1">
            <a:noAutofit/>
          </a:bodyPr>
          <a:lstStyle/>
          <a:p>
            <a:pPr>
              <a:defRPr sz="1400" b="1"/>
            </a:pPr>
            <a:endParaRPr lang="en-US"/>
          </a:p>
        </c:txPr>
        <c:crossAx val="298217712"/>
        <c:crosses val="autoZero"/>
        <c:auto val="1"/>
        <c:lblAlgn val="ctr"/>
        <c:lblOffset val="100"/>
        <c:noMultiLvlLbl val="0"/>
      </c:catAx>
      <c:valAx>
        <c:axId val="298217712"/>
        <c:scaling>
          <c:orientation val="minMax"/>
        </c:scaling>
        <c:delete val="0"/>
        <c:axPos val="l"/>
        <c:numFmt formatCode="_(* #,##0.00_);_(* \(#,##0.00\);_(* &quot;-&quot;??_);_(@_)" sourceLinked="1"/>
        <c:majorTickMark val="out"/>
        <c:minorTickMark val="none"/>
        <c:tickLblPos val="nextTo"/>
        <c:txPr>
          <a:bodyPr/>
          <a:lstStyle/>
          <a:p>
            <a:pPr>
              <a:defRPr sz="1400"/>
            </a:pPr>
            <a:endParaRPr lang="en-US"/>
          </a:p>
        </c:txPr>
        <c:crossAx val="29472888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sz="1800" b="1" dirty="0" smtClean="0">
                <a:effectLst/>
              </a:rPr>
              <a:t>Percentage of females 18-24 who reported unwilling first sexual intercourse prior to age 18 *</a:t>
            </a:r>
            <a:endParaRPr lang="en-US" dirty="0">
              <a:effectLst/>
            </a:endParaRPr>
          </a:p>
        </c:rich>
      </c:tx>
      <c:overlay val="0"/>
    </c:title>
    <c:autoTitleDeleted val="0"/>
    <c:plotArea>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solidFill>
                <a:schemeClr val="accent5"/>
              </a:solidFill>
            </c:spPr>
          </c:dPt>
          <c:dPt>
            <c:idx val="1"/>
            <c:invertIfNegative val="0"/>
            <c:bubble3D val="0"/>
            <c:spPr>
              <a:solidFill>
                <a:schemeClr val="accent1">
                  <a:lumMod val="90000"/>
                </a:schemeClr>
              </a:solidFill>
            </c:spPr>
          </c:dPt>
          <c:dPt>
            <c:idx val="2"/>
            <c:invertIfNegative val="0"/>
            <c:bubble3D val="0"/>
            <c:spPr>
              <a:solidFill>
                <a:schemeClr val="accent4"/>
              </a:solidFill>
            </c:spPr>
          </c:dPt>
          <c:dPt>
            <c:idx val="3"/>
            <c:invertIfNegative val="0"/>
            <c:bubble3D val="0"/>
            <c:spPr>
              <a:solidFill>
                <a:schemeClr val="accent3"/>
              </a:solidFill>
            </c:spPr>
          </c:dPt>
          <c:dPt>
            <c:idx val="4"/>
            <c:invertIfNegative val="0"/>
            <c:bubble3D val="0"/>
            <c:spPr>
              <a:solidFill>
                <a:schemeClr val="accent2"/>
              </a:solidFill>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Swaziland</c:v>
                </c:pt>
                <c:pt idx="1">
                  <c:v>Tanzania</c:v>
                </c:pt>
                <c:pt idx="2">
                  <c:v>Kenya</c:v>
                </c:pt>
                <c:pt idx="3">
                  <c:v>Haiti</c:v>
                </c:pt>
                <c:pt idx="4">
                  <c:v>Zimbabwe</c:v>
                </c:pt>
              </c:strCache>
            </c:strRef>
          </c:cat>
          <c:val>
            <c:numRef>
              <c:f>Sheet1!$B$2:$B$6</c:f>
              <c:numCache>
                <c:formatCode>0.0%</c:formatCode>
                <c:ptCount val="5"/>
                <c:pt idx="0">
                  <c:v>0.435</c:v>
                </c:pt>
                <c:pt idx="1">
                  <c:v>0.29099999999999998</c:v>
                </c:pt>
                <c:pt idx="2">
                  <c:v>0.24299999999999999</c:v>
                </c:pt>
                <c:pt idx="3">
                  <c:v>0.23100000000000001</c:v>
                </c:pt>
                <c:pt idx="4">
                  <c:v>0.40699999999999997</c:v>
                </c:pt>
              </c:numCache>
            </c:numRef>
          </c:val>
        </c:ser>
        <c:dLbls>
          <c:showLegendKey val="0"/>
          <c:showVal val="0"/>
          <c:showCatName val="0"/>
          <c:showSerName val="0"/>
          <c:showPercent val="0"/>
          <c:showBubbleSize val="0"/>
        </c:dLbls>
        <c:gapWidth val="150"/>
        <c:axId val="214976384"/>
        <c:axId val="214975992"/>
      </c:barChart>
      <c:catAx>
        <c:axId val="214976384"/>
        <c:scaling>
          <c:orientation val="minMax"/>
        </c:scaling>
        <c:delete val="0"/>
        <c:axPos val="b"/>
        <c:numFmt formatCode="General" sourceLinked="0"/>
        <c:majorTickMark val="out"/>
        <c:minorTickMark val="none"/>
        <c:tickLblPos val="nextTo"/>
        <c:crossAx val="214975992"/>
        <c:crosses val="autoZero"/>
        <c:auto val="1"/>
        <c:lblAlgn val="ctr"/>
        <c:lblOffset val="100"/>
        <c:noMultiLvlLbl val="0"/>
      </c:catAx>
      <c:valAx>
        <c:axId val="214975992"/>
        <c:scaling>
          <c:orientation val="minMax"/>
        </c:scaling>
        <c:delete val="0"/>
        <c:axPos val="l"/>
        <c:numFmt formatCode="0.0%" sourceLinked="1"/>
        <c:majorTickMark val="out"/>
        <c:minorTickMark val="none"/>
        <c:tickLblPos val="nextTo"/>
        <c:crossAx val="2149763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27114984346601"/>
          <c:y val="3.80548986755464E-2"/>
          <c:w val="0.87122265556799605"/>
          <c:h val="0.62777616682015003"/>
        </c:manualLayout>
      </c:layout>
      <c:barChart>
        <c:barDir val="col"/>
        <c:grouping val="clustered"/>
        <c:varyColors val="0"/>
        <c:ser>
          <c:idx val="0"/>
          <c:order val="0"/>
          <c:tx>
            <c:strRef>
              <c:f>'SV types'!$A$4</c:f>
              <c:strCache>
                <c:ptCount val="1"/>
                <c:pt idx="0">
                  <c:v>Health Problem</c:v>
                </c:pt>
              </c:strCache>
            </c:strRef>
          </c:tx>
          <c:spPr>
            <a:solidFill>
              <a:srgbClr val="4BACC6">
                <a:lumMod val="75000"/>
              </a:srgbClr>
            </a:solidFill>
            <a:ln>
              <a:noFill/>
            </a:ln>
            <a:effectLst>
              <a:outerShdw blurRad="50800" dist="38100" dir="2700000" algn="tl" rotWithShape="0">
                <a:prstClr val="black">
                  <a:alpha val="40000"/>
                </a:prstClr>
              </a:outerShdw>
            </a:effectLst>
            <a:scene3d>
              <a:camera prst="orthographicFront"/>
              <a:lightRig rig="threePt" dir="t">
                <a:rot lat="0" lon="0" rev="1200000"/>
              </a:lightRig>
            </a:scene3d>
            <a:sp3d/>
          </c:spPr>
          <c:invertIfNegative val="0"/>
          <c:dLbls>
            <c:dLbl>
              <c:idx val="0"/>
              <c:layout>
                <c:manualLayout>
                  <c:x val="-3.6045494313210899E-4"/>
                  <c:y val="-7.3534019707499803E-3"/>
                </c:manualLayout>
              </c:layout>
              <c:tx>
                <c:rich>
                  <a:bodyPr/>
                  <a:lstStyle/>
                  <a:p>
                    <a:r>
                      <a:rPr lang="en-US" sz="1400" b="1" dirty="0">
                        <a:solidFill>
                          <a:schemeClr val="tx1"/>
                        </a:solidFill>
                      </a:rPr>
                      <a:t>3.7</a:t>
                    </a:r>
                    <a:endParaRPr lang="en-US" sz="1600" b="0" dirty="0">
                      <a:solidFill>
                        <a:schemeClr val="tx1"/>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38888888888889E-3"/>
                  <c:y val="-1.0184297093159701E-2"/>
                </c:manualLayout>
              </c:layout>
              <c:tx>
                <c:rich>
                  <a:bodyPr/>
                  <a:lstStyle/>
                  <a:p>
                    <a:r>
                      <a:rPr lang="en-US" sz="1400" b="1" dirty="0">
                        <a:solidFill>
                          <a:schemeClr val="tx1"/>
                        </a:solidFill>
                      </a:rPr>
                      <a:t>3.5</a:t>
                    </a:r>
                    <a:endParaRPr lang="en-US" sz="1600" b="0" dirty="0">
                      <a:solidFill>
                        <a:schemeClr val="tx1"/>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5.7163167104112096E-4"/>
                  <c:y val="-5.8325871590036498E-3"/>
                </c:manualLayout>
              </c:layout>
              <c:tx>
                <c:rich>
                  <a:bodyPr/>
                  <a:lstStyle/>
                  <a:p>
                    <a:r>
                      <a:rPr lang="en-US" sz="1400" b="1" dirty="0">
                        <a:solidFill>
                          <a:schemeClr val="tx1"/>
                        </a:solidFill>
                      </a:rPr>
                      <a:t>3.0</a:t>
                    </a:r>
                    <a:endParaRPr lang="en-US" sz="1600" b="0" dirty="0">
                      <a:solidFill>
                        <a:schemeClr val="tx1"/>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5100612423447199E-4"/>
                  <c:y val="-3.82423637953026E-3"/>
                </c:manualLayout>
              </c:layout>
              <c:tx>
                <c:rich>
                  <a:bodyPr/>
                  <a:lstStyle/>
                  <a:p>
                    <a:r>
                      <a:rPr lang="en-US" sz="1400" b="1" dirty="0">
                        <a:solidFill>
                          <a:schemeClr val="tx1"/>
                        </a:solidFill>
                      </a:rPr>
                      <a:t>2.9</a:t>
                    </a:r>
                    <a:endParaRPr lang="en-US" sz="1600" b="0" dirty="0">
                      <a:solidFill>
                        <a:schemeClr val="tx1"/>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9.3219597550306204E-4"/>
                  <c:y val="-1.59899051376089E-3"/>
                </c:manualLayout>
              </c:layout>
              <c:tx>
                <c:rich>
                  <a:bodyPr/>
                  <a:lstStyle/>
                  <a:p>
                    <a:r>
                      <a:rPr lang="en-US" sz="1400" b="1" dirty="0">
                        <a:solidFill>
                          <a:schemeClr val="tx1"/>
                        </a:solidFill>
                      </a:rPr>
                      <a:t>2.3</a:t>
                    </a:r>
                    <a:endParaRPr lang="en-US" sz="1600" b="0" dirty="0">
                      <a:solidFill>
                        <a:schemeClr val="tx1"/>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2.0075010435823999E-4"/>
                </c:manualLayout>
              </c:layout>
              <c:tx>
                <c:rich>
                  <a:bodyPr/>
                  <a:lstStyle/>
                  <a:p>
                    <a:r>
                      <a:rPr lang="en-US" sz="1400" b="1" dirty="0">
                        <a:solidFill>
                          <a:schemeClr val="tx1"/>
                        </a:solidFill>
                      </a:rPr>
                      <a:t>2.3</a:t>
                    </a:r>
                    <a:endParaRPr lang="en-US" sz="1600" b="0" dirty="0">
                      <a:solidFill>
                        <a:schemeClr val="tx1"/>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1.09361329833771E-7"/>
                  <c:y val="-3.4584250782553798E-4"/>
                </c:manualLayout>
              </c:layout>
              <c:tx>
                <c:rich>
                  <a:bodyPr/>
                  <a:lstStyle/>
                  <a:p>
                    <a:r>
                      <a:rPr lang="en-US" sz="1400" b="1" dirty="0">
                        <a:solidFill>
                          <a:schemeClr val="tx1"/>
                        </a:solidFill>
                      </a:rPr>
                      <a:t>2.0</a:t>
                    </a:r>
                    <a:endParaRPr lang="en-US" sz="1600" b="0" dirty="0">
                      <a:solidFill>
                        <a:schemeClr val="tx1"/>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0"/>
                  <c:y val="2.3992292895464399E-3"/>
                </c:manualLayout>
              </c:layout>
              <c:tx>
                <c:rich>
                  <a:bodyPr/>
                  <a:lstStyle/>
                  <a:p>
                    <a:r>
                      <a:rPr lang="en-US" sz="1400" b="1" baseline="0" dirty="0">
                        <a:solidFill>
                          <a:schemeClr val="tx1"/>
                        </a:solidFill>
                      </a:rPr>
                      <a:t>1.8</a:t>
                    </a:r>
                    <a:endParaRPr lang="en-US" sz="1600" b="0" baseline="0" dirty="0">
                      <a:solidFill>
                        <a:schemeClr val="tx1"/>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8"/>
              <c:layout>
                <c:manualLayout>
                  <c:x val="0"/>
                  <c:y val="1.17320910194601E-2"/>
                </c:manualLayout>
              </c:layout>
              <c:tx>
                <c:rich>
                  <a:bodyPr/>
                  <a:lstStyle/>
                  <a:p>
                    <a:r>
                      <a:rPr lang="en-US" sz="1400" b="1" dirty="0">
                        <a:solidFill>
                          <a:schemeClr val="tx1"/>
                        </a:solidFill>
                      </a:rPr>
                      <a:t>1.2</a:t>
                    </a:r>
                    <a:endParaRPr lang="en-US" sz="1600" b="0" dirty="0">
                      <a:solidFill>
                        <a:schemeClr val="tx1"/>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'SV types'!$B$2:$J$3</c:f>
              <c:strCache>
                <c:ptCount val="9"/>
                <c:pt idx="0">
                  <c:v>STDs</c:v>
                </c:pt>
                <c:pt idx="1">
                  <c:v>Pregnancy Complications</c:v>
                </c:pt>
                <c:pt idx="2">
                  <c:v>Alcohol Use</c:v>
                </c:pt>
                <c:pt idx="3">
                  <c:v>Unwanted Pregnancy</c:v>
                </c:pt>
                <c:pt idx="4">
                  <c:v>Suicidal Ideation</c:v>
                </c:pt>
                <c:pt idx="5">
                  <c:v>Feeling Depressed</c:v>
                </c:pt>
                <c:pt idx="6">
                  <c:v>Attempted Suicide</c:v>
                </c:pt>
                <c:pt idx="7">
                  <c:v>Difficulty Sleeping</c:v>
                </c:pt>
                <c:pt idx="8">
                  <c:v>Cigarette Use</c:v>
                </c:pt>
              </c:strCache>
            </c:strRef>
          </c:cat>
          <c:val>
            <c:numRef>
              <c:f>'SV types'!$B$4:$J$4</c:f>
              <c:numCache>
                <c:formatCode>0.0</c:formatCode>
                <c:ptCount val="9"/>
                <c:pt idx="0">
                  <c:v>3.7</c:v>
                </c:pt>
                <c:pt idx="1">
                  <c:v>3.5</c:v>
                </c:pt>
                <c:pt idx="2">
                  <c:v>3</c:v>
                </c:pt>
                <c:pt idx="3">
                  <c:v>2.9</c:v>
                </c:pt>
                <c:pt idx="4">
                  <c:v>2.2999999999999998</c:v>
                </c:pt>
                <c:pt idx="5">
                  <c:v>2.2999999999999998</c:v>
                </c:pt>
                <c:pt idx="6">
                  <c:v>2</c:v>
                </c:pt>
                <c:pt idx="7">
                  <c:v>1.8</c:v>
                </c:pt>
                <c:pt idx="8">
                  <c:v>1.2</c:v>
                </c:pt>
              </c:numCache>
            </c:numRef>
          </c:val>
        </c:ser>
        <c:dLbls>
          <c:showLegendKey val="0"/>
          <c:showVal val="1"/>
          <c:showCatName val="0"/>
          <c:showSerName val="0"/>
          <c:showPercent val="0"/>
          <c:showBubbleSize val="0"/>
        </c:dLbls>
        <c:gapWidth val="114"/>
        <c:axId val="214975208"/>
        <c:axId val="214974816"/>
      </c:barChart>
      <c:catAx>
        <c:axId val="214975208"/>
        <c:scaling>
          <c:orientation val="minMax"/>
        </c:scaling>
        <c:delete val="0"/>
        <c:axPos val="b"/>
        <c:numFmt formatCode="General" sourceLinked="0"/>
        <c:majorTickMark val="none"/>
        <c:minorTickMark val="none"/>
        <c:tickLblPos val="nextTo"/>
        <c:spPr>
          <a:ln>
            <a:solidFill>
              <a:schemeClr val="tx1">
                <a:lumMod val="85000"/>
                <a:lumOff val="15000"/>
              </a:schemeClr>
            </a:solidFill>
          </a:ln>
        </c:spPr>
        <c:crossAx val="214974816"/>
        <c:crosses val="autoZero"/>
        <c:auto val="1"/>
        <c:lblAlgn val="ctr"/>
        <c:lblOffset val="100"/>
        <c:noMultiLvlLbl val="0"/>
      </c:catAx>
      <c:valAx>
        <c:axId val="214974816"/>
        <c:scaling>
          <c:orientation val="minMax"/>
        </c:scaling>
        <c:delete val="0"/>
        <c:axPos val="l"/>
        <c:majorGridlines>
          <c:spPr>
            <a:ln>
              <a:noFill/>
            </a:ln>
          </c:spPr>
        </c:majorGridlines>
        <c:title>
          <c:tx>
            <c:rich>
              <a:bodyPr/>
              <a:lstStyle/>
              <a:p>
                <a:pPr>
                  <a:defRPr/>
                </a:pPr>
                <a:r>
                  <a:rPr lang="en-US"/>
                  <a:t>Adjusted odds ratio*</a:t>
                </a:r>
              </a:p>
            </c:rich>
          </c:tx>
          <c:layout>
            <c:manualLayout>
              <c:xMode val="edge"/>
              <c:yMode val="edge"/>
              <c:x val="1.26978346456695E-2"/>
              <c:y val="0.18799493132541201"/>
            </c:manualLayout>
          </c:layout>
          <c:overlay val="0"/>
        </c:title>
        <c:numFmt formatCode="0.0" sourceLinked="0"/>
        <c:majorTickMark val="out"/>
        <c:minorTickMark val="none"/>
        <c:tickLblPos val="nextTo"/>
        <c:crossAx val="214975208"/>
        <c:crosses val="autoZero"/>
        <c:crossBetween val="between"/>
      </c:valAx>
    </c:plotArea>
    <c:plotVisOnly val="1"/>
    <c:dispBlanksAs val="gap"/>
    <c:showDLblsOverMax val="0"/>
  </c:chart>
  <c:txPr>
    <a:bodyPr/>
    <a:lstStyle/>
    <a:p>
      <a:pPr>
        <a:defRPr sz="1400"/>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lineChart>
        <c:grouping val="standard"/>
        <c:varyColors val="0"/>
        <c:ser>
          <c:idx val="0"/>
          <c:order val="0"/>
          <c:tx>
            <c:strRef>
              <c:f>Sheet1!$B$3</c:f>
              <c:strCache>
                <c:ptCount val="1"/>
                <c:pt idx="0">
                  <c:v>Incidence</c:v>
                </c:pt>
              </c:strCache>
            </c:strRef>
          </c:tx>
          <c:marker>
            <c:symbol val="none"/>
          </c:marker>
          <c:cat>
            <c:numRef>
              <c:f>Sheet1!$A$4:$A$27</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Sheet1!$B$4:$B$27</c:f>
              <c:numCache>
                <c:formatCode>General</c:formatCode>
                <c:ptCount val="24"/>
                <c:pt idx="0">
                  <c:v>2.3199999999999967</c:v>
                </c:pt>
                <c:pt idx="1">
                  <c:v>2.2999999999999998</c:v>
                </c:pt>
                <c:pt idx="2">
                  <c:v>2.29</c:v>
                </c:pt>
                <c:pt idx="3">
                  <c:v>2.3199999999999967</c:v>
                </c:pt>
                <c:pt idx="4">
                  <c:v>2.3499999999999988</c:v>
                </c:pt>
                <c:pt idx="5">
                  <c:v>2.4</c:v>
                </c:pt>
                <c:pt idx="6">
                  <c:v>2.4299999999999997</c:v>
                </c:pt>
                <c:pt idx="7">
                  <c:v>2.4299999999999997</c:v>
                </c:pt>
                <c:pt idx="8">
                  <c:v>2.4099999999999997</c:v>
                </c:pt>
                <c:pt idx="9">
                  <c:v>2.36</c:v>
                </c:pt>
                <c:pt idx="10">
                  <c:v>2.27</c:v>
                </c:pt>
                <c:pt idx="11">
                  <c:v>2.14</c:v>
                </c:pt>
                <c:pt idx="12">
                  <c:v>1.9800000000000009</c:v>
                </c:pt>
                <c:pt idx="13">
                  <c:v>1.8</c:v>
                </c:pt>
                <c:pt idx="14">
                  <c:v>1.61</c:v>
                </c:pt>
                <c:pt idx="15">
                  <c:v>1.41</c:v>
                </c:pt>
                <c:pt idx="16">
                  <c:v>1.21</c:v>
                </c:pt>
                <c:pt idx="17">
                  <c:v>1.03</c:v>
                </c:pt>
                <c:pt idx="18">
                  <c:v>0.87000000000000077</c:v>
                </c:pt>
                <c:pt idx="19">
                  <c:v>0.74000000000000077</c:v>
                </c:pt>
                <c:pt idx="20">
                  <c:v>0.63000000000000089</c:v>
                </c:pt>
                <c:pt idx="21">
                  <c:v>0.55000000000000004</c:v>
                </c:pt>
                <c:pt idx="22">
                  <c:v>0.48000000000000032</c:v>
                </c:pt>
                <c:pt idx="23">
                  <c:v>0.41000000000000031</c:v>
                </c:pt>
              </c:numCache>
            </c:numRef>
          </c:val>
          <c:smooth val="0"/>
        </c:ser>
        <c:dLbls>
          <c:showLegendKey val="0"/>
          <c:showVal val="0"/>
          <c:showCatName val="0"/>
          <c:showSerName val="0"/>
          <c:showPercent val="0"/>
          <c:showBubbleSize val="0"/>
        </c:dLbls>
        <c:smooth val="0"/>
        <c:axId val="214971680"/>
        <c:axId val="214972072"/>
      </c:lineChart>
      <c:catAx>
        <c:axId val="214971680"/>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214972072"/>
        <c:crosses val="autoZero"/>
        <c:auto val="1"/>
        <c:lblAlgn val="ctr"/>
        <c:lblOffset val="100"/>
        <c:noMultiLvlLbl val="0"/>
      </c:catAx>
      <c:valAx>
        <c:axId val="214972072"/>
        <c:scaling>
          <c:orientation val="minMax"/>
        </c:scaling>
        <c:delete val="0"/>
        <c:axPos val="l"/>
        <c:majorGridlines/>
        <c:numFmt formatCode="General" sourceLinked="1"/>
        <c:majorTickMark val="out"/>
        <c:minorTickMark val="none"/>
        <c:tickLblPos val="nextTo"/>
        <c:crossAx val="214971680"/>
        <c:crosses val="autoZero"/>
        <c:crossBetween val="between"/>
      </c:valAx>
    </c:plotArea>
    <c:legend>
      <c:legendPos val="b"/>
      <c:overlay val="0"/>
    </c:legend>
    <c:plotVisOnly val="1"/>
    <c:dispBlanksAs val="gap"/>
    <c:showDLblsOverMax val="0"/>
  </c:chart>
  <c:spPr>
    <a:solidFill>
      <a:schemeClr val="bg1"/>
    </a:solidFill>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lineChart>
        <c:grouping val="standard"/>
        <c:varyColors val="0"/>
        <c:ser>
          <c:idx val="0"/>
          <c:order val="0"/>
          <c:tx>
            <c:strRef>
              <c:f>Sheet1!$C$3</c:f>
              <c:strCache>
                <c:ptCount val="1"/>
                <c:pt idx="0">
                  <c:v>Prevalence</c:v>
                </c:pt>
              </c:strCache>
            </c:strRef>
          </c:tx>
          <c:marker>
            <c:symbol val="none"/>
          </c:marker>
          <c:cat>
            <c:numRef>
              <c:f>Sheet1!$A$4:$A$27</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Sheet1!$C$4:$C$27</c:f>
              <c:numCache>
                <c:formatCode>General</c:formatCode>
                <c:ptCount val="24"/>
                <c:pt idx="0">
                  <c:v>12.9</c:v>
                </c:pt>
                <c:pt idx="1">
                  <c:v>13.8</c:v>
                </c:pt>
                <c:pt idx="2">
                  <c:v>14.6</c:v>
                </c:pt>
                <c:pt idx="3">
                  <c:v>15.2</c:v>
                </c:pt>
                <c:pt idx="4">
                  <c:v>15.8</c:v>
                </c:pt>
                <c:pt idx="5">
                  <c:v>16.3</c:v>
                </c:pt>
                <c:pt idx="6">
                  <c:v>16.7</c:v>
                </c:pt>
                <c:pt idx="7">
                  <c:v>17.100000000000001</c:v>
                </c:pt>
                <c:pt idx="8">
                  <c:v>17.3</c:v>
                </c:pt>
                <c:pt idx="9">
                  <c:v>17.5</c:v>
                </c:pt>
                <c:pt idx="10">
                  <c:v>17.5</c:v>
                </c:pt>
                <c:pt idx="11">
                  <c:v>17.399999999999999</c:v>
                </c:pt>
                <c:pt idx="12">
                  <c:v>17</c:v>
                </c:pt>
                <c:pt idx="13">
                  <c:v>16.5</c:v>
                </c:pt>
                <c:pt idx="14">
                  <c:v>15.9</c:v>
                </c:pt>
                <c:pt idx="15">
                  <c:v>15.2</c:v>
                </c:pt>
                <c:pt idx="16">
                  <c:v>14.5</c:v>
                </c:pt>
                <c:pt idx="17">
                  <c:v>13.8</c:v>
                </c:pt>
                <c:pt idx="18">
                  <c:v>13.2</c:v>
                </c:pt>
                <c:pt idx="19">
                  <c:v>12.5</c:v>
                </c:pt>
                <c:pt idx="20">
                  <c:v>12</c:v>
                </c:pt>
                <c:pt idx="21">
                  <c:v>11.4</c:v>
                </c:pt>
                <c:pt idx="22">
                  <c:v>10.8</c:v>
                </c:pt>
                <c:pt idx="23">
                  <c:v>10.3</c:v>
                </c:pt>
              </c:numCache>
            </c:numRef>
          </c:val>
          <c:smooth val="0"/>
        </c:ser>
        <c:dLbls>
          <c:showLegendKey val="0"/>
          <c:showVal val="0"/>
          <c:showCatName val="0"/>
          <c:showSerName val="0"/>
          <c:showPercent val="0"/>
          <c:showBubbleSize val="0"/>
        </c:dLbls>
        <c:smooth val="0"/>
        <c:axId val="214969720"/>
        <c:axId val="214970896"/>
      </c:lineChart>
      <c:catAx>
        <c:axId val="214969720"/>
        <c:scaling>
          <c:orientation val="minMax"/>
        </c:scaling>
        <c:delete val="0"/>
        <c:axPos val="b"/>
        <c:numFmt formatCode="General" sourceLinked="1"/>
        <c:majorTickMark val="out"/>
        <c:minorTickMark val="none"/>
        <c:tickLblPos val="nextTo"/>
        <c:crossAx val="214970896"/>
        <c:crosses val="autoZero"/>
        <c:auto val="1"/>
        <c:lblAlgn val="ctr"/>
        <c:lblOffset val="100"/>
        <c:noMultiLvlLbl val="0"/>
      </c:catAx>
      <c:valAx>
        <c:axId val="214970896"/>
        <c:scaling>
          <c:orientation val="minMax"/>
        </c:scaling>
        <c:delete val="0"/>
        <c:axPos val="l"/>
        <c:majorGridlines/>
        <c:numFmt formatCode="General" sourceLinked="1"/>
        <c:majorTickMark val="out"/>
        <c:minorTickMark val="none"/>
        <c:tickLblPos val="nextTo"/>
        <c:crossAx val="214969720"/>
        <c:crosses val="autoZero"/>
        <c:crossBetween val="between"/>
      </c:valAx>
    </c:plotArea>
    <c:legend>
      <c:legendPos val="b"/>
      <c:overlay val="0"/>
    </c:legend>
    <c:plotVisOnly val="1"/>
    <c:dispBlanksAs val="gap"/>
    <c:showDLblsOverMax val="0"/>
  </c:chart>
  <c:spPr>
    <a:solidFill>
      <a:prstClr val="white"/>
    </a:solidFill>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All PWID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2007</c:v>
                </c:pt>
                <c:pt idx="1">
                  <c:v>2008</c:v>
                </c:pt>
                <c:pt idx="2">
                  <c:v>2009</c:v>
                </c:pt>
                <c:pt idx="3">
                  <c:v>2011</c:v>
                </c:pt>
                <c:pt idx="4">
                  <c:v>2013</c:v>
                </c:pt>
              </c:strCache>
            </c:strRef>
          </c:cat>
          <c:val>
            <c:numRef>
              <c:f>Sheet1!$B$2:$B$6</c:f>
              <c:numCache>
                <c:formatCode>0.0%</c:formatCode>
                <c:ptCount val="5"/>
                <c:pt idx="0">
                  <c:v>0.28368121442125199</c:v>
                </c:pt>
                <c:pt idx="1">
                  <c:v>0.32772867206477702</c:v>
                </c:pt>
                <c:pt idx="2">
                  <c:v>0.21624385159010601</c:v>
                </c:pt>
                <c:pt idx="3">
                  <c:v>0.21591282280295501</c:v>
                </c:pt>
                <c:pt idx="4">
                  <c:v>0.181453693959167</c:v>
                </c:pt>
              </c:numCache>
            </c:numRef>
          </c:val>
          <c:smooth val="0"/>
        </c:ser>
        <c:ser>
          <c:idx val="1"/>
          <c:order val="1"/>
          <c:tx>
            <c:strRef>
              <c:f>Sheet1!$C$1</c:f>
              <c:strCache>
                <c:ptCount val="1"/>
                <c:pt idx="0">
                  <c:v>Young PWID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2007</c:v>
                </c:pt>
                <c:pt idx="1">
                  <c:v>2008</c:v>
                </c:pt>
                <c:pt idx="2">
                  <c:v>2009</c:v>
                </c:pt>
                <c:pt idx="3">
                  <c:v>2011</c:v>
                </c:pt>
                <c:pt idx="4">
                  <c:v>2013</c:v>
                </c:pt>
              </c:strCache>
            </c:strRef>
          </c:cat>
          <c:val>
            <c:numRef>
              <c:f>Sheet1!$C$2:$C$6</c:f>
              <c:numCache>
                <c:formatCode>0.0%</c:formatCode>
                <c:ptCount val="5"/>
                <c:pt idx="0">
                  <c:v>0.20136518771331099</c:v>
                </c:pt>
                <c:pt idx="1">
                  <c:v>0.150337583892617</c:v>
                </c:pt>
                <c:pt idx="2">
                  <c:v>9.9286644230769203E-2</c:v>
                </c:pt>
                <c:pt idx="3">
                  <c:v>7.2249966666666596E-2</c:v>
                </c:pt>
                <c:pt idx="4">
                  <c:v>3.6324381368267801E-2</c:v>
                </c:pt>
              </c:numCache>
            </c:numRef>
          </c:val>
          <c:smooth val="0"/>
        </c:ser>
        <c:dLbls>
          <c:dLblPos val="b"/>
          <c:showLegendKey val="0"/>
          <c:showVal val="1"/>
          <c:showCatName val="0"/>
          <c:showSerName val="0"/>
          <c:showPercent val="0"/>
          <c:showBubbleSize val="0"/>
        </c:dLbls>
        <c:marker val="1"/>
        <c:smooth val="0"/>
        <c:axId val="298989168"/>
        <c:axId val="298989560"/>
      </c:lineChart>
      <c:catAx>
        <c:axId val="298989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8989560"/>
        <c:crosses val="autoZero"/>
        <c:auto val="1"/>
        <c:lblAlgn val="ctr"/>
        <c:lblOffset val="100"/>
        <c:noMultiLvlLbl val="0"/>
      </c:catAx>
      <c:valAx>
        <c:axId val="298989560"/>
        <c:scaling>
          <c:orientation val="minMax"/>
        </c:scaling>
        <c:delete val="1"/>
        <c:axPos val="l"/>
        <c:numFmt formatCode="0.0%" sourceLinked="1"/>
        <c:majorTickMark val="none"/>
        <c:minorTickMark val="none"/>
        <c:tickLblPos val="nextTo"/>
        <c:crossAx val="2989891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346">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3.emf"/></Relationships>
</file>

<file path=ppt/drawings/drawing1.xml><?xml version="1.0" encoding="utf-8"?>
<c:userShapes xmlns:c="http://schemas.openxmlformats.org/drawingml/2006/chart">
  <cdr:relSizeAnchor xmlns:cdr="http://schemas.openxmlformats.org/drawingml/2006/chartDrawing">
    <cdr:from>
      <cdr:x>0.05405</cdr:x>
      <cdr:y>0.46269</cdr:y>
    </cdr:from>
    <cdr:to>
      <cdr:x>0.07207</cdr:x>
      <cdr:y>0.49254</cdr:y>
    </cdr:to>
    <cdr:sp macro="" textlink="">
      <cdr:nvSpPr>
        <cdr:cNvPr id="4" name="TextBox 3"/>
        <cdr:cNvSpPr txBox="1"/>
      </cdr:nvSpPr>
      <cdr:spPr>
        <a:xfrm xmlns:a="http://schemas.openxmlformats.org/drawingml/2006/main">
          <a:off x="457200" y="2362200"/>
          <a:ext cx="152400" cy="152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0.08284</cdr:x>
      <cdr:y>0.74742</cdr:y>
    </cdr:from>
    <cdr:to>
      <cdr:x>0.16264</cdr:x>
      <cdr:y>0.82085</cdr:y>
    </cdr:to>
    <cdr:sp macro="" textlink="">
      <cdr:nvSpPr>
        <cdr:cNvPr id="6" name="TextBox 5"/>
        <cdr:cNvSpPr txBox="1"/>
      </cdr:nvSpPr>
      <cdr:spPr>
        <a:xfrm xmlns:a="http://schemas.openxmlformats.org/drawingml/2006/main" rot="19209509">
          <a:off x="757511" y="3518384"/>
          <a:ext cx="729695" cy="3456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smtClean="0"/>
            <a:t>HIV /</a:t>
          </a:r>
          <a:endParaRPr lang="en-US" sz="12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0.04161</cdr:x>
      <cdr:y>0.06563</cdr:y>
    </cdr:from>
    <cdr:to>
      <cdr:x>0.96343</cdr:x>
      <cdr:y>0.10156</cdr:y>
    </cdr:to>
    <cdr:sp macro="" textlink="">
      <cdr:nvSpPr>
        <cdr:cNvPr id="2" name="TextBox 1"/>
        <cdr:cNvSpPr txBox="1"/>
      </cdr:nvSpPr>
      <cdr:spPr>
        <a:xfrm xmlns:a="http://schemas.openxmlformats.org/drawingml/2006/main">
          <a:off x="314326" y="400050"/>
          <a:ext cx="696277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a:p>
      </cdr:txBody>
    </cdr:sp>
  </cdr:relSizeAnchor>
</c:userShapes>
</file>

<file path=ppt/drawings/drawing3.xml><?xml version="1.0" encoding="utf-8"?>
<c:userShapes xmlns:c="http://schemas.openxmlformats.org/drawingml/2006/chart">
  <cdr:relSizeAnchor xmlns:cdr="http://schemas.openxmlformats.org/drawingml/2006/chartDrawing">
    <cdr:from>
      <cdr:x>0.09932</cdr:x>
      <cdr:y>0</cdr:y>
    </cdr:from>
    <cdr:to>
      <cdr:x>0.67653</cdr:x>
      <cdr:y>0.08583</cdr:y>
    </cdr:to>
    <cdr:sp macro="" textlink="">
      <cdr:nvSpPr>
        <cdr:cNvPr id="2" name="ZoneTexte 1"/>
        <cdr:cNvSpPr txBox="1"/>
      </cdr:nvSpPr>
      <cdr:spPr>
        <a:xfrm xmlns:a="http://schemas.openxmlformats.org/drawingml/2006/main">
          <a:off x="596323" y="-843310"/>
          <a:ext cx="3465517" cy="4320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2000" b="1" dirty="0" smtClean="0">
              <a:solidFill>
                <a:schemeClr val="tx1"/>
              </a:solidFill>
            </a:rPr>
            <a:t>HIV </a:t>
          </a:r>
          <a:r>
            <a:rPr lang="en-US" sz="2000" b="1" dirty="0" smtClean="0">
              <a:solidFill>
                <a:schemeClr val="tx1"/>
              </a:solidFill>
            </a:rPr>
            <a:t>negative (n=1,640)</a:t>
          </a:r>
          <a:endParaRPr lang="en-US" sz="2000" b="1" dirty="0">
            <a:solidFill>
              <a:schemeClr val="tx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0.33474</cdr:x>
      <cdr:y>0.00601</cdr:y>
    </cdr:from>
    <cdr:to>
      <cdr:x>0.97342</cdr:x>
      <cdr:y>0.08915</cdr:y>
    </cdr:to>
    <cdr:sp macro="" textlink="">
      <cdr:nvSpPr>
        <cdr:cNvPr id="2" name="ZoneTexte 1"/>
        <cdr:cNvSpPr txBox="1"/>
      </cdr:nvSpPr>
      <cdr:spPr>
        <a:xfrm xmlns:a="http://schemas.openxmlformats.org/drawingml/2006/main">
          <a:off x="1816332" y="32957"/>
          <a:ext cx="3465517" cy="4560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2000" b="1" dirty="0" smtClean="0">
              <a:solidFill>
                <a:schemeClr val="tx1"/>
              </a:solidFill>
            </a:rPr>
            <a:t>HIV </a:t>
          </a:r>
          <a:r>
            <a:rPr lang="en-US" sz="2000" b="1" dirty="0" smtClean="0">
              <a:solidFill>
                <a:schemeClr val="tx1"/>
              </a:solidFill>
            </a:rPr>
            <a:t>positive (n=184)</a:t>
          </a:r>
          <a:endParaRPr lang="en-US" sz="2000" b="1" dirty="0">
            <a:solidFill>
              <a:schemeClr val="tx1"/>
            </a:solidFill>
          </a:endParaRPr>
        </a:p>
      </cdr:txBody>
    </cdr:sp>
  </cdr:relSizeAnchor>
  <cdr:relSizeAnchor xmlns:cdr="http://schemas.openxmlformats.org/drawingml/2006/chartDrawing">
    <cdr:from>
      <cdr:x>0.81847</cdr:x>
      <cdr:y>0.8481</cdr:y>
    </cdr:from>
    <cdr:to>
      <cdr:x>0.94883</cdr:x>
      <cdr:y>0.91543</cdr:y>
    </cdr:to>
    <cdr:sp macro="" textlink="">
      <cdr:nvSpPr>
        <cdr:cNvPr id="3" name="ZoneTexte 7"/>
        <cdr:cNvSpPr txBox="1"/>
      </cdr:nvSpPr>
      <cdr:spPr>
        <a:xfrm xmlns:a="http://schemas.openxmlformats.org/drawingml/2006/main">
          <a:off x="4441088" y="4651783"/>
          <a:ext cx="70736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b="1" dirty="0" smtClean="0"/>
            <a:t>(%)</a:t>
          </a:r>
          <a:endParaRPr lang="fr-FR"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DBF1E-7E31-4797-AC70-F17380929123}" type="datetimeFigureOut">
              <a:rPr lang="en-GB" smtClean="0"/>
              <a:t>30/10/2014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77B92-273A-439E-A97D-81C367B6C561}" type="slidenum">
              <a:rPr lang="en-GB" smtClean="0"/>
              <a:t>‹#›</a:t>
            </a:fld>
            <a:endParaRPr lang="en-GB"/>
          </a:p>
        </p:txBody>
      </p:sp>
    </p:spTree>
    <p:extLst>
      <p:ext uri="{BB962C8B-B14F-4D97-AF65-F5344CB8AC3E}">
        <p14:creationId xmlns:p14="http://schemas.microsoft.com/office/powerpoint/2010/main" val="3037661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nb-NO" dirty="0" smtClean="0"/>
              <a:t>Intro</a:t>
            </a:r>
          </a:p>
          <a:p>
            <a:r>
              <a:rPr lang="nb-NO" dirty="0" smtClean="0"/>
              <a:t>Norad</a:t>
            </a:r>
            <a:endParaRPr lang="nb-NO" dirty="0"/>
          </a:p>
        </p:txBody>
      </p:sp>
      <p:sp>
        <p:nvSpPr>
          <p:cNvPr id="4" name="Slide Number Placeholder 3"/>
          <p:cNvSpPr>
            <a:spLocks noGrp="1"/>
          </p:cNvSpPr>
          <p:nvPr>
            <p:ph type="sldNum" sz="quarter" idx="10"/>
          </p:nvPr>
        </p:nvSpPr>
        <p:spPr/>
        <p:txBody>
          <a:bodyPr/>
          <a:lstStyle/>
          <a:p>
            <a:pPr>
              <a:defRPr/>
            </a:pPr>
            <a:fld id="{7B944CD3-3908-4B7B-8B5B-4038ADF363DA}" type="slidenum">
              <a:rPr lang="nb-NO">
                <a:solidFill>
                  <a:prstClr val="black"/>
                </a:solidFill>
              </a:rPr>
              <a:pPr>
                <a:defRPr/>
              </a:pPr>
              <a:t>1</a:t>
            </a:fld>
            <a:endParaRPr lang="nb-NO">
              <a:solidFill>
                <a:prstClr val="black"/>
              </a:solidFill>
            </a:endParaRPr>
          </a:p>
        </p:txBody>
      </p:sp>
    </p:spTree>
    <p:extLst>
      <p:ext uri="{BB962C8B-B14F-4D97-AF65-F5344CB8AC3E}">
        <p14:creationId xmlns:p14="http://schemas.microsoft.com/office/powerpoint/2010/main" val="1208692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AAD2E04-1AEB-E54F-9DBD-95F1D5FF40B3}" type="slidenum">
              <a:rPr lang="fr-FR" smtClean="0">
                <a:solidFill>
                  <a:prstClr val="black"/>
                </a:solidFill>
              </a:rPr>
              <a:pPr/>
              <a:t>24</a:t>
            </a:fld>
            <a:endParaRPr lang="fr-FR">
              <a:solidFill>
                <a:prstClr val="black"/>
              </a:solidFill>
            </a:endParaRPr>
          </a:p>
        </p:txBody>
      </p:sp>
    </p:spTree>
    <p:extLst>
      <p:ext uri="{BB962C8B-B14F-4D97-AF65-F5344CB8AC3E}">
        <p14:creationId xmlns:p14="http://schemas.microsoft.com/office/powerpoint/2010/main" val="2651779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0"/>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HIV Prevention Update, December 2012</a:t>
            </a:r>
          </a:p>
        </p:txBody>
      </p:sp>
      <p:sp>
        <p:nvSpPr>
          <p:cNvPr id="70659"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fld id="{6B1992DE-B838-4F83-AF8D-098A25972031}" type="slidenum">
              <a:rPr lang="en-US" altLang="en-US">
                <a:solidFill>
                  <a:prstClr val="black"/>
                </a:solidFill>
              </a:rPr>
              <a:pPr eaLnBrk="1" hangingPunct="1"/>
              <a:t>26</a:t>
            </a:fld>
            <a:endParaRPr lang="en-US" altLang="en-US">
              <a:solidFill>
                <a:prstClr val="black"/>
              </a:solidFill>
            </a:endParaRPr>
          </a:p>
        </p:txBody>
      </p:sp>
      <p:sp>
        <p:nvSpPr>
          <p:cNvPr id="70660"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Notes Placeholder 2"/>
          <p:cNvSpPr>
            <a:spLocks noGrp="1"/>
          </p:cNvSpPr>
          <p:nvPr>
            <p:ph type="body" idx="1"/>
          </p:nvPr>
        </p:nvSpPr>
        <p:spPr bwMode="auto">
          <a:xfrm>
            <a:off x="686421" y="4416426"/>
            <a:ext cx="5485158"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numCol="1" anchor="t" anchorCtr="0" compatLnSpc="1">
            <a:prstTxWarp prst="textNoShape">
              <a:avLst/>
            </a:prstTxWarp>
          </a:bodyPr>
          <a:lstStyle/>
          <a:p>
            <a:r>
              <a:rPr lang="en-US" altLang="en-US" smtClean="0"/>
              <a:t>Most HIV-1 infections globally occur in the  context of sexual transmission.  Thus, interventions to reduce HIV infection could be divided into  those that reduce susceptibility in the exposed partner [click] and those that reduce infectiousness of the transmitting partner. [click].  My focus today is on the latter and specifically the question of [click] what makes an HIV-1 infected partner infectious. Clearly, over the 3 decades of the HIV-1 epidemic, a great deal of information has been generated with regard to approaches to reducing HIV-1 infectiousness. </a:t>
            </a:r>
          </a:p>
        </p:txBody>
      </p:sp>
      <p:sp>
        <p:nvSpPr>
          <p:cNvPr id="70662" name="Slide Number Placeholder 3"/>
          <p:cNvSpPr txBox="1">
            <a:spLocks noGrp="1"/>
          </p:cNvSpPr>
          <p:nvPr/>
        </p:nvSpPr>
        <p:spPr bwMode="auto">
          <a:xfrm>
            <a:off x="3884028" y="8829675"/>
            <a:ext cx="2972421"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defTabSz="957263" eaLnBrk="0" hangingPunct="0">
              <a:defRPr>
                <a:solidFill>
                  <a:schemeClr val="tx1"/>
                </a:solidFill>
                <a:latin typeface="Arial" pitchFamily="34" charset="0"/>
              </a:defRPr>
            </a:lvl1pPr>
            <a:lvl2pPr marL="742950" indent="-285750" defTabSz="957263" eaLnBrk="0" hangingPunct="0">
              <a:defRPr>
                <a:solidFill>
                  <a:schemeClr val="tx1"/>
                </a:solidFill>
                <a:latin typeface="Arial" pitchFamily="34" charset="0"/>
              </a:defRPr>
            </a:lvl2pPr>
            <a:lvl3pPr marL="1143000" indent="-228600" defTabSz="957263" eaLnBrk="0" hangingPunct="0">
              <a:defRPr>
                <a:solidFill>
                  <a:schemeClr val="tx1"/>
                </a:solidFill>
                <a:latin typeface="Arial" pitchFamily="34" charset="0"/>
              </a:defRPr>
            </a:lvl3pPr>
            <a:lvl4pPr marL="1600200" indent="-228600" defTabSz="957263" eaLnBrk="0" hangingPunct="0">
              <a:defRPr>
                <a:solidFill>
                  <a:schemeClr val="tx1"/>
                </a:solidFill>
                <a:latin typeface="Arial" pitchFamily="34" charset="0"/>
              </a:defRPr>
            </a:lvl4pPr>
            <a:lvl5pPr marL="2057400" indent="-228600" defTabSz="957263" eaLnBrk="0" hangingPunct="0">
              <a:defRPr>
                <a:solidFill>
                  <a:schemeClr val="tx1"/>
                </a:solidFill>
                <a:latin typeface="Arial" pitchFamily="34" charset="0"/>
              </a:defRPr>
            </a:lvl5pPr>
            <a:lvl6pPr marL="2514600" indent="-228600" defTabSz="957263" eaLnBrk="0" fontAlgn="base" hangingPunct="0">
              <a:spcBef>
                <a:spcPct val="0"/>
              </a:spcBef>
              <a:spcAft>
                <a:spcPct val="0"/>
              </a:spcAft>
              <a:defRPr>
                <a:solidFill>
                  <a:schemeClr val="tx1"/>
                </a:solidFill>
                <a:latin typeface="Arial" pitchFamily="34" charset="0"/>
              </a:defRPr>
            </a:lvl6pPr>
            <a:lvl7pPr marL="2971800" indent="-228600" defTabSz="957263" eaLnBrk="0" fontAlgn="base" hangingPunct="0">
              <a:spcBef>
                <a:spcPct val="0"/>
              </a:spcBef>
              <a:spcAft>
                <a:spcPct val="0"/>
              </a:spcAft>
              <a:defRPr>
                <a:solidFill>
                  <a:schemeClr val="tx1"/>
                </a:solidFill>
                <a:latin typeface="Arial" pitchFamily="34" charset="0"/>
              </a:defRPr>
            </a:lvl7pPr>
            <a:lvl8pPr marL="3429000" indent="-228600" defTabSz="957263" eaLnBrk="0" fontAlgn="base" hangingPunct="0">
              <a:spcBef>
                <a:spcPct val="0"/>
              </a:spcBef>
              <a:spcAft>
                <a:spcPct val="0"/>
              </a:spcAft>
              <a:defRPr>
                <a:solidFill>
                  <a:schemeClr val="tx1"/>
                </a:solidFill>
                <a:latin typeface="Arial" pitchFamily="34" charset="0"/>
              </a:defRPr>
            </a:lvl8pPr>
            <a:lvl9pPr marL="3886200" indent="-228600" defTabSz="957263"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1499DF71-9A36-4316-9289-50ABDED46827}" type="slidenum">
              <a:rPr lang="en-US" altLang="en-US" sz="1200" smtClean="0">
                <a:solidFill>
                  <a:prstClr val="black"/>
                </a:solidFill>
                <a:ea typeface="ＭＳ Ｐゴシック" pitchFamily="34" charset="-128"/>
              </a:rPr>
              <a:pPr algn="r" eaLnBrk="1" fontAlgn="base" hangingPunct="1">
                <a:spcBef>
                  <a:spcPct val="0"/>
                </a:spcBef>
                <a:spcAft>
                  <a:spcPct val="0"/>
                </a:spcAft>
              </a:pPr>
              <a:t>26</a:t>
            </a:fld>
            <a:endParaRPr lang="en-US" altLang="en-US" sz="1200" smtClean="0">
              <a:solidFill>
                <a:prstClr val="black"/>
              </a:solidFill>
              <a:ea typeface="ＭＳ Ｐゴシック" pitchFamily="34" charset="-128"/>
            </a:endParaRPr>
          </a:p>
        </p:txBody>
      </p:sp>
    </p:spTree>
    <p:extLst>
      <p:ext uri="{BB962C8B-B14F-4D97-AF65-F5344CB8AC3E}">
        <p14:creationId xmlns:p14="http://schemas.microsoft.com/office/powerpoint/2010/main" val="3119891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0ACD29-501C-4A65-86EF-CB4A5FEC9BA1}"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3525986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0ACD29-501C-4A65-86EF-CB4A5FEC9BA1}" type="slidenum">
              <a:rPr lang="fr-FR" smtClean="0">
                <a:solidFill>
                  <a:prstClr val="black"/>
                </a:solidFill>
              </a:rPr>
              <a:pPr/>
              <a:t>29</a:t>
            </a:fld>
            <a:endParaRPr lang="fr-FR">
              <a:solidFill>
                <a:prstClr val="black"/>
              </a:solidFill>
            </a:endParaRPr>
          </a:p>
        </p:txBody>
      </p:sp>
    </p:spTree>
    <p:extLst>
      <p:ext uri="{BB962C8B-B14F-4D97-AF65-F5344CB8AC3E}">
        <p14:creationId xmlns:p14="http://schemas.microsoft.com/office/powerpoint/2010/main" val="2196316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1AD5B-D6A5-489A-AB7B-E9FFB1323C6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393779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slide is</a:t>
            </a:r>
            <a:r>
              <a:rPr lang="en-US" baseline="0" dirty="0" smtClean="0"/>
              <a:t> showing rapid scale-up of MAT in Ukraine.</a:t>
            </a:r>
          </a:p>
          <a:p>
            <a:r>
              <a:rPr lang="en-US" baseline="0" dirty="0" smtClean="0"/>
              <a:t>But the coverage is not sufficient. 40% is recommended by WHO.</a:t>
            </a:r>
            <a:endParaRPr lang="en-US" dirty="0"/>
          </a:p>
        </p:txBody>
      </p:sp>
      <p:sp>
        <p:nvSpPr>
          <p:cNvPr id="4" name="Slide Number Placeholder 3"/>
          <p:cNvSpPr>
            <a:spLocks noGrp="1"/>
          </p:cNvSpPr>
          <p:nvPr>
            <p:ph type="sldNum" sz="quarter" idx="10"/>
          </p:nvPr>
        </p:nvSpPr>
        <p:spPr/>
        <p:txBody>
          <a:bodyPr/>
          <a:lstStyle/>
          <a:p>
            <a:fld id="{F881AD5B-D6A5-489A-AB7B-E9FFB1323C61}"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734628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xfrm>
            <a:off x="342900" y="144463"/>
            <a:ext cx="6172200" cy="347186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defTabSz="897301">
              <a:spcBef>
                <a:spcPct val="10000"/>
              </a:spcBef>
              <a:spcAft>
                <a:spcPct val="10000"/>
              </a:spcAft>
              <a:defRPr/>
            </a:pPr>
            <a:r>
              <a:rPr lang="en-US" sz="1000" b="1" dirty="0">
                <a:solidFill>
                  <a:srgbClr val="000000"/>
                </a:solidFill>
                <a:latin typeface="Arial" charset="0"/>
              </a:rPr>
              <a:t>Slide:  HIV Transmission According to Sexual Behavior Reported by HIV-Negative Partner</a:t>
            </a:r>
          </a:p>
          <a:p>
            <a:pPr defTabSz="897301">
              <a:spcBef>
                <a:spcPct val="10000"/>
              </a:spcBef>
              <a:spcAft>
                <a:spcPct val="10000"/>
              </a:spcAft>
              <a:defRPr/>
            </a:pPr>
            <a:endParaRPr lang="en-US" sz="1000" dirty="0">
              <a:solidFill>
                <a:srgbClr val="000000"/>
              </a:solidFill>
              <a:latin typeface="Arial" charset="0"/>
            </a:endParaRPr>
          </a:p>
          <a:p>
            <a:pPr marL="168244" indent="-168244" defTabSz="897301">
              <a:spcBef>
                <a:spcPct val="10000"/>
              </a:spcBef>
              <a:spcAft>
                <a:spcPct val="10000"/>
              </a:spcAft>
              <a:buFont typeface="Arial" pitchFamily="34" charset="0"/>
              <a:buChar char="•"/>
              <a:defRPr/>
            </a:pPr>
            <a:r>
              <a:rPr lang="en-US" sz="1000" dirty="0">
                <a:solidFill>
                  <a:srgbClr val="000000"/>
                </a:solidFill>
                <a:latin typeface="Arial" charset="0"/>
              </a:rPr>
              <a:t>Although some negative partners became HIV positive during follow-up, no phylogenetically linked transmissions occurred, giving a rate of within-couple HIV transmission during eligible couple-years of zero for both MSMs and </a:t>
            </a:r>
            <a:r>
              <a:rPr lang="en-US" sz="1000" dirty="0" err="1">
                <a:solidFill>
                  <a:srgbClr val="000000"/>
                </a:solidFill>
                <a:latin typeface="Arial" charset="0"/>
              </a:rPr>
              <a:t>heterosexuals.</a:t>
            </a:r>
            <a:r>
              <a:rPr lang="en-US" sz="1000" baseline="30000" dirty="0" err="1">
                <a:solidFill>
                  <a:srgbClr val="000000"/>
                </a:solidFill>
                <a:latin typeface="Arial" charset="0"/>
              </a:rPr>
              <a:t>1</a:t>
            </a:r>
            <a:r>
              <a:rPr lang="en-US" sz="1000" dirty="0">
                <a:solidFill>
                  <a:srgbClr val="000000"/>
                </a:solidFill>
                <a:latin typeface="Arial" charset="0"/>
              </a:rPr>
              <a:t>  </a:t>
            </a:r>
          </a:p>
          <a:p>
            <a:pPr marL="168244" indent="-168244" defTabSz="897301">
              <a:spcBef>
                <a:spcPct val="10000"/>
              </a:spcBef>
              <a:spcAft>
                <a:spcPct val="10000"/>
              </a:spcAft>
              <a:buFont typeface="Arial" pitchFamily="34" charset="0"/>
              <a:buChar char="•"/>
              <a:defRPr/>
            </a:pPr>
            <a:endParaRPr lang="en-US" sz="1000" dirty="0">
              <a:solidFill>
                <a:srgbClr val="000000"/>
              </a:solidFill>
              <a:latin typeface="Arial" charset="0"/>
            </a:endParaRPr>
          </a:p>
          <a:p>
            <a:pPr marL="168244" indent="-168244" defTabSz="897301">
              <a:spcBef>
                <a:spcPct val="10000"/>
              </a:spcBef>
              <a:spcAft>
                <a:spcPct val="10000"/>
              </a:spcAft>
              <a:buFont typeface="Arial" pitchFamily="34" charset="0"/>
              <a:buChar char="•"/>
              <a:defRPr/>
            </a:pPr>
            <a:r>
              <a:rPr lang="en-US" sz="1000" dirty="0">
                <a:solidFill>
                  <a:srgbClr val="000000"/>
                </a:solidFill>
                <a:latin typeface="Arial" charset="0"/>
              </a:rPr>
              <a:t>Uncertainty over the upper limit of risk remains, particularly with receptive anal sex with </a:t>
            </a:r>
            <a:r>
              <a:rPr lang="en-US" sz="1000" dirty="0" err="1">
                <a:solidFill>
                  <a:srgbClr val="000000"/>
                </a:solidFill>
                <a:latin typeface="Arial" charset="0"/>
              </a:rPr>
              <a:t>ejaculation.</a:t>
            </a:r>
            <a:r>
              <a:rPr lang="en-US" sz="1000" baseline="30000" dirty="0" err="1">
                <a:solidFill>
                  <a:srgbClr val="000000"/>
                </a:solidFill>
                <a:latin typeface="Arial" charset="0"/>
              </a:rPr>
              <a:t>1</a:t>
            </a:r>
            <a:endParaRPr lang="en-US" sz="1000" dirty="0">
              <a:solidFill>
                <a:srgbClr val="000000"/>
              </a:solidFill>
              <a:latin typeface="Arial" charset="0"/>
            </a:endParaRPr>
          </a:p>
          <a:p>
            <a:pPr marL="168244" indent="-168244" defTabSz="897301">
              <a:spcBef>
                <a:spcPct val="10000"/>
              </a:spcBef>
              <a:spcAft>
                <a:spcPct val="10000"/>
              </a:spcAft>
              <a:buFont typeface="Arial" pitchFamily="34" charset="0"/>
              <a:buChar char="•"/>
              <a:defRPr/>
            </a:pPr>
            <a:endParaRPr lang="en-US" sz="1000" dirty="0">
              <a:solidFill>
                <a:srgbClr val="000000"/>
              </a:solidFill>
              <a:latin typeface="Arial" charset="0"/>
            </a:endParaRPr>
          </a:p>
          <a:p>
            <a:pPr marL="168244" indent="-168244" defTabSz="897301">
              <a:spcBef>
                <a:spcPct val="10000"/>
              </a:spcBef>
              <a:spcAft>
                <a:spcPct val="10000"/>
              </a:spcAft>
              <a:buFont typeface="Arial" pitchFamily="34" charset="0"/>
              <a:buChar char="•"/>
              <a:defRPr/>
            </a:pPr>
            <a:r>
              <a:rPr lang="en-US" sz="1000" dirty="0">
                <a:solidFill>
                  <a:srgbClr val="000000"/>
                </a:solidFill>
                <a:latin typeface="Arial" charset="0"/>
              </a:rPr>
              <a:t>Additional follow-up needed to provide more precise estimates for transmission risk.  Duration of prior ART without transmission may have selected for lowest risk discordant </a:t>
            </a:r>
            <a:r>
              <a:rPr lang="en-US" sz="1000" dirty="0" err="1">
                <a:solidFill>
                  <a:srgbClr val="000000"/>
                </a:solidFill>
                <a:latin typeface="Arial" charset="0"/>
              </a:rPr>
              <a:t>couples.</a:t>
            </a:r>
            <a:r>
              <a:rPr lang="en-US" sz="1000" baseline="30000" dirty="0" err="1">
                <a:solidFill>
                  <a:srgbClr val="000000"/>
                </a:solidFill>
                <a:latin typeface="Arial" charset="0"/>
              </a:rPr>
              <a:t>1</a:t>
            </a:r>
            <a:endParaRPr lang="en-US" sz="1000" dirty="0">
              <a:solidFill>
                <a:srgbClr val="000000"/>
              </a:solidFill>
              <a:latin typeface="Arial" charset="0"/>
            </a:endParaRPr>
          </a:p>
          <a:p>
            <a:pPr defTabSz="897301">
              <a:spcBef>
                <a:spcPct val="10000"/>
              </a:spcBef>
              <a:spcAft>
                <a:spcPct val="10000"/>
              </a:spcAft>
              <a:defRPr/>
            </a:pPr>
            <a:endParaRPr lang="en-US" sz="1000" dirty="0">
              <a:solidFill>
                <a:srgbClr val="000000"/>
              </a:solidFill>
              <a:latin typeface="Arial" charset="0"/>
            </a:endParaRPr>
          </a:p>
          <a:p>
            <a:pPr defTabSz="897301">
              <a:spcBef>
                <a:spcPct val="10000"/>
              </a:spcBef>
              <a:spcAft>
                <a:spcPct val="10000"/>
              </a:spcAft>
              <a:defRPr/>
            </a:pPr>
            <a:r>
              <a:rPr lang="en-US" sz="1000" b="1" i="1" dirty="0">
                <a:solidFill>
                  <a:srgbClr val="000000"/>
                </a:solidFill>
                <a:latin typeface="Arial" charset="0"/>
              </a:rPr>
              <a:t>Reference</a:t>
            </a:r>
            <a:endParaRPr lang="en-US" sz="1000" i="1" dirty="0">
              <a:solidFill>
                <a:srgbClr val="000000"/>
              </a:solidFill>
              <a:latin typeface="Arial" charset="0"/>
            </a:endParaRPr>
          </a:p>
          <a:p>
            <a:pPr marL="224325" indent="-224325" defTabSz="897301">
              <a:spcBef>
                <a:spcPct val="10000"/>
              </a:spcBef>
              <a:spcAft>
                <a:spcPct val="10000"/>
              </a:spcAft>
              <a:buFontTx/>
              <a:buAutoNum type="arabicPeriod"/>
              <a:defRPr/>
            </a:pPr>
            <a:r>
              <a:rPr lang="en-US" sz="1000" dirty="0">
                <a:solidFill>
                  <a:srgbClr val="000000"/>
                </a:solidFill>
                <a:latin typeface="Arial" charset="0"/>
              </a:rPr>
              <a:t>Rodger A, </a:t>
            </a:r>
            <a:r>
              <a:rPr lang="en-US" sz="1000" dirty="0" err="1">
                <a:solidFill>
                  <a:srgbClr val="000000"/>
                </a:solidFill>
                <a:latin typeface="Arial" charset="0"/>
              </a:rPr>
              <a:t>Bruun</a:t>
            </a:r>
            <a:r>
              <a:rPr lang="en-US" sz="1000" dirty="0">
                <a:solidFill>
                  <a:srgbClr val="000000"/>
                </a:solidFill>
                <a:latin typeface="Arial" charset="0"/>
              </a:rPr>
              <a:t> T, </a:t>
            </a:r>
            <a:r>
              <a:rPr lang="en-US" sz="1000" dirty="0" err="1">
                <a:solidFill>
                  <a:srgbClr val="000000"/>
                </a:solidFill>
                <a:latin typeface="Arial" charset="0"/>
              </a:rPr>
              <a:t>Cambiano</a:t>
            </a:r>
            <a:r>
              <a:rPr lang="en-US" sz="1000" dirty="0">
                <a:solidFill>
                  <a:srgbClr val="000000"/>
                </a:solidFill>
                <a:latin typeface="Arial" charset="0"/>
              </a:rPr>
              <a:t> V, et al. HIV transmission risk through </a:t>
            </a:r>
            <a:r>
              <a:rPr lang="en-US" sz="1000" dirty="0" err="1">
                <a:solidFill>
                  <a:srgbClr val="000000"/>
                </a:solidFill>
                <a:latin typeface="Arial" charset="0"/>
              </a:rPr>
              <a:t>condomless</a:t>
            </a:r>
            <a:r>
              <a:rPr lang="en-US" sz="1000" dirty="0">
                <a:solidFill>
                  <a:srgbClr val="000000"/>
                </a:solidFill>
                <a:latin typeface="Arial" charset="0"/>
              </a:rPr>
              <a:t> sex if HIV+ partner on suppressive ART: PARTNER study.  Program and abstracts of the 21</a:t>
            </a:r>
            <a:r>
              <a:rPr lang="en-US" sz="1000" baseline="30000" dirty="0">
                <a:solidFill>
                  <a:srgbClr val="000000"/>
                </a:solidFill>
                <a:latin typeface="Arial" charset="0"/>
              </a:rPr>
              <a:t>st</a:t>
            </a:r>
            <a:r>
              <a:rPr lang="en-US" sz="1000" dirty="0">
                <a:solidFill>
                  <a:srgbClr val="000000"/>
                </a:solidFill>
                <a:latin typeface="Arial" charset="0"/>
              </a:rPr>
              <a:t> Conference on Retroviruses and Opportunistic Infections; March 3-6, 2013; Boston, MA. Abstract </a:t>
            </a:r>
            <a:r>
              <a:rPr lang="en-US" sz="1000" dirty="0" err="1">
                <a:solidFill>
                  <a:srgbClr val="000000"/>
                </a:solidFill>
                <a:latin typeface="Arial" charset="0"/>
              </a:rPr>
              <a:t>153LB</a:t>
            </a:r>
            <a:r>
              <a:rPr lang="en-US" sz="1000" dirty="0">
                <a:solidFill>
                  <a:srgbClr val="000000"/>
                </a:solidFill>
                <a:latin typeface="Arial" charset="0"/>
              </a:rPr>
              <a:t>.</a:t>
            </a:r>
          </a:p>
        </p:txBody>
      </p:sp>
      <p:sp>
        <p:nvSpPr>
          <p:cNvPr id="1085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E6A8C42-56E5-A843-B4CC-E6CC860F2FBB}" type="slidenum">
              <a:rPr lang="en-US" sz="1200">
                <a:solidFill>
                  <a:srgbClr val="000000"/>
                </a:solidFill>
                <a:latin typeface="Calibri" charset="0"/>
              </a:rPr>
              <a:pPr/>
              <a:t>34</a:t>
            </a:fld>
            <a:endParaRPr lang="en-US" sz="1200">
              <a:solidFill>
                <a:srgbClr val="000000"/>
              </a:solidFill>
              <a:latin typeface="Calibri" charset="0"/>
            </a:endParaRPr>
          </a:p>
        </p:txBody>
      </p:sp>
    </p:spTree>
    <p:extLst>
      <p:ext uri="{BB962C8B-B14F-4D97-AF65-F5344CB8AC3E}">
        <p14:creationId xmlns:p14="http://schemas.microsoft.com/office/powerpoint/2010/main" val="98409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7704711-8AA5-4C4F-BC1A-487FFFE92C70}" type="slidenum">
              <a:rPr lang="en-ZA" smtClean="0">
                <a:solidFill>
                  <a:prstClr val="black"/>
                </a:solidFill>
              </a:rPr>
              <a:pPr/>
              <a:t>37</a:t>
            </a:fld>
            <a:endParaRPr lang="en-ZA">
              <a:solidFill>
                <a:prstClr val="black"/>
              </a:solidFill>
            </a:endParaRPr>
          </a:p>
        </p:txBody>
      </p:sp>
    </p:spTree>
    <p:extLst>
      <p:ext uri="{BB962C8B-B14F-4D97-AF65-F5344CB8AC3E}">
        <p14:creationId xmlns:p14="http://schemas.microsoft.com/office/powerpoint/2010/main" val="1759801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ヒラギノ角ゴ Pro W3" pitchFamily="84" charset="-128"/>
                <a:cs typeface="ヒラギノ角ゴ Pro W3" pitchFamily="84" charset="-128"/>
              </a:rPr>
              <a:t>All numbers are rounded to the nearest 100s.</a:t>
            </a:r>
          </a:p>
          <a:p>
            <a:r>
              <a:rPr lang="en-GB" sz="1200" b="0" i="0" kern="1200" dirty="0" smtClean="0">
                <a:solidFill>
                  <a:schemeClr val="tx1"/>
                </a:solidFill>
                <a:effectLst/>
                <a:latin typeface="+mn-lt"/>
                <a:ea typeface="ヒラギノ角ゴ Pro W3" pitchFamily="84" charset="-128"/>
                <a:cs typeface="ヒラギノ角ゴ Pro W3" pitchFamily="84" charset="-128"/>
              </a:rPr>
              <a:t>2.       In 2012, an estimated 98,400 people living with HIV in the UK in 2012, 78% were diagnosed.</a:t>
            </a:r>
          </a:p>
          <a:p>
            <a:r>
              <a:rPr lang="en-GB" sz="1200" b="0" i="0" kern="1200" dirty="0" smtClean="0">
                <a:solidFill>
                  <a:schemeClr val="tx1"/>
                </a:solidFill>
                <a:effectLst/>
                <a:latin typeface="+mn-lt"/>
                <a:ea typeface="ヒラギノ角ゴ Pro W3" pitchFamily="84" charset="-128"/>
                <a:cs typeface="ヒラギノ角ゴ Pro W3" pitchFamily="84" charset="-128"/>
              </a:rPr>
              <a:t>3.       Of 76, 800 adults living with diagnosed HIV  88% (67,600) were receiving antiretroviral therapy in 2012  This number  includes both adults initiated ART in 2012 and those initiated in previous years. This does not imply adherence.</a:t>
            </a:r>
          </a:p>
          <a:p>
            <a:r>
              <a:rPr lang="en-GB" sz="1200" b="0" i="0" kern="1200" dirty="0" smtClean="0">
                <a:solidFill>
                  <a:schemeClr val="tx1"/>
                </a:solidFill>
                <a:effectLst/>
                <a:latin typeface="+mn-lt"/>
                <a:ea typeface="ヒラギノ角ゴ Pro W3" pitchFamily="84" charset="-128"/>
                <a:cs typeface="ヒラギノ角ゴ Pro W3" pitchFamily="84" charset="-128"/>
              </a:rPr>
              <a:t>4.       Where a VL was reported, 78% (54,800/70,615) adults living with diagnosed HIV had achieved </a:t>
            </a:r>
            <a:r>
              <a:rPr lang="en-GB" sz="1200" b="0" i="0" kern="1200" dirty="0" err="1" smtClean="0">
                <a:solidFill>
                  <a:schemeClr val="tx1"/>
                </a:solidFill>
                <a:effectLst/>
                <a:latin typeface="+mn-lt"/>
                <a:ea typeface="ヒラギノ角ゴ Pro W3" pitchFamily="84" charset="-128"/>
                <a:cs typeface="ヒラギノ角ゴ Pro W3" pitchFamily="84" charset="-128"/>
              </a:rPr>
              <a:t>virological</a:t>
            </a:r>
            <a:r>
              <a:rPr lang="en-GB" sz="1200" b="0" i="0" kern="1200" dirty="0" smtClean="0">
                <a:solidFill>
                  <a:schemeClr val="tx1"/>
                </a:solidFill>
                <a:effectLst/>
                <a:latin typeface="+mn-lt"/>
                <a:ea typeface="ヒラギノ角ゴ Pro W3" pitchFamily="84" charset="-128"/>
                <a:cs typeface="ヒラギノ角ゴ Pro W3" pitchFamily="84" charset="-128"/>
              </a:rPr>
              <a:t> suppression (VL&lt;50 copies/ml). Applying this proportion on those without a VL reported (8%), we estimate that 59,900 (78%) of diagnosed adults were virally suppressed in 2012. In an intention-to-treat analysis (i.e. assuming that all adults without VL reported have high viral ), this proportion drops  to 71% (54,800/76,800). We believe that 78% is in fact more likely correct and with no specific biases in reporting VL</a:t>
            </a:r>
            <a:endParaRPr lang="en-GB" sz="1200" b="0" i="0" kern="1200" dirty="0">
              <a:solidFill>
                <a:schemeClr val="tx1"/>
              </a:solidFill>
              <a:effectLst/>
              <a:latin typeface="+mn-lt"/>
              <a:ea typeface="ヒラギノ角ゴ Pro W3" pitchFamily="84" charset="-128"/>
              <a:cs typeface="ヒラギノ角ゴ Pro W3" pitchFamily="84" charset="-128"/>
            </a:endParaRP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730447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a:t>
            </a:r>
            <a:r>
              <a:rPr lang="en-US" baseline="0" dirty="0" smtClean="0"/>
              <a:t> depression is a double-threat – poorer adherence and impedes drug effectiveness</a:t>
            </a:r>
            <a:endParaRPr lang="en-US" dirty="0"/>
          </a:p>
        </p:txBody>
      </p:sp>
      <p:sp>
        <p:nvSpPr>
          <p:cNvPr id="4" name="Slide Number Placeholder 3"/>
          <p:cNvSpPr>
            <a:spLocks noGrp="1"/>
          </p:cNvSpPr>
          <p:nvPr>
            <p:ph type="sldNum" sz="quarter" idx="10"/>
          </p:nvPr>
        </p:nvSpPr>
        <p:spPr/>
        <p:txBody>
          <a:bodyPr/>
          <a:lstStyle/>
          <a:p>
            <a:fld id="{0AC59A1B-2E75-4AB3-BBD4-4B7A9203F68A}"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794888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smtClean="0">
                <a:latin typeface="Arial" charset="0"/>
              </a:rPr>
              <a:t>819.4980</a:t>
            </a:r>
            <a:endParaRPr lang="en-US" dirty="0">
              <a:latin typeface="Arial" charset="0"/>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20725" indent="-276225" eaLnBrk="0" hangingPunct="0">
              <a:defRPr>
                <a:solidFill>
                  <a:schemeClr val="tx1"/>
                </a:solidFill>
                <a:latin typeface="Arial" charset="0"/>
                <a:ea typeface="ＭＳ Ｐゴシック" charset="0"/>
              </a:defRPr>
            </a:lvl2pPr>
            <a:lvl3pPr marL="1109663" indent="-220663" eaLnBrk="0" hangingPunct="0">
              <a:defRPr>
                <a:solidFill>
                  <a:schemeClr val="tx1"/>
                </a:solidFill>
                <a:latin typeface="Arial" charset="0"/>
                <a:ea typeface="ＭＳ Ｐゴシック" charset="0"/>
              </a:defRPr>
            </a:lvl3pPr>
            <a:lvl4pPr marL="1554163" indent="-220663" eaLnBrk="0" hangingPunct="0">
              <a:defRPr>
                <a:solidFill>
                  <a:schemeClr val="tx1"/>
                </a:solidFill>
                <a:latin typeface="Arial" charset="0"/>
                <a:ea typeface="ＭＳ Ｐゴシック" charset="0"/>
              </a:defRPr>
            </a:lvl4pPr>
            <a:lvl5pPr marL="1998663" indent="-220663" eaLnBrk="0" hangingPunct="0">
              <a:defRPr>
                <a:solidFill>
                  <a:schemeClr val="tx1"/>
                </a:solidFill>
                <a:latin typeface="Arial" charset="0"/>
                <a:ea typeface="ＭＳ Ｐゴシック" charset="0"/>
              </a:defRPr>
            </a:lvl5pPr>
            <a:lvl6pPr marL="2455863" indent="-220663" eaLnBrk="0" fontAlgn="base" hangingPunct="0">
              <a:spcBef>
                <a:spcPct val="0"/>
              </a:spcBef>
              <a:spcAft>
                <a:spcPct val="0"/>
              </a:spcAft>
              <a:defRPr>
                <a:solidFill>
                  <a:schemeClr val="tx1"/>
                </a:solidFill>
                <a:latin typeface="Arial" charset="0"/>
                <a:ea typeface="ＭＳ Ｐゴシック" charset="0"/>
              </a:defRPr>
            </a:lvl6pPr>
            <a:lvl7pPr marL="2913063" indent="-220663" eaLnBrk="0" fontAlgn="base" hangingPunct="0">
              <a:spcBef>
                <a:spcPct val="0"/>
              </a:spcBef>
              <a:spcAft>
                <a:spcPct val="0"/>
              </a:spcAft>
              <a:defRPr>
                <a:solidFill>
                  <a:schemeClr val="tx1"/>
                </a:solidFill>
                <a:latin typeface="Arial" charset="0"/>
                <a:ea typeface="ＭＳ Ｐゴシック" charset="0"/>
              </a:defRPr>
            </a:lvl7pPr>
            <a:lvl8pPr marL="3370263" indent="-220663" eaLnBrk="0" fontAlgn="base" hangingPunct="0">
              <a:spcBef>
                <a:spcPct val="0"/>
              </a:spcBef>
              <a:spcAft>
                <a:spcPct val="0"/>
              </a:spcAft>
              <a:defRPr>
                <a:solidFill>
                  <a:schemeClr val="tx1"/>
                </a:solidFill>
                <a:latin typeface="Arial" charset="0"/>
                <a:ea typeface="ＭＳ Ｐゴシック" charset="0"/>
              </a:defRPr>
            </a:lvl8pPr>
            <a:lvl9pPr marL="3827463" indent="-22066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BEEE4DC-4490-3347-8C40-675CED29C8E4}" type="slidenum">
              <a:rPr lang="en-US">
                <a:solidFill>
                  <a:prstClr val="black"/>
                </a:solidFill>
              </a:rPr>
              <a:pPr eaLnBrk="1" hangingPunct="1"/>
              <a:t>6</a:t>
            </a:fld>
            <a:endParaRPr lang="en-US">
              <a:solidFill>
                <a:prstClr val="black"/>
              </a:solidFill>
            </a:endParaRPr>
          </a:p>
        </p:txBody>
      </p:sp>
    </p:spTree>
    <p:extLst>
      <p:ext uri="{BB962C8B-B14F-4D97-AF65-F5344CB8AC3E}">
        <p14:creationId xmlns:p14="http://schemas.microsoft.com/office/powerpoint/2010/main" val="3590794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E78D62-6312-413C-BB21-1430BE40B798}"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410474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r>
              <a:rPr lang="en-US" altLang="en-US" smtClean="0">
                <a:latin typeface="Arial" charset="0"/>
              </a:rPr>
              <a:t>With affordable regimens  </a:t>
            </a:r>
          </a:p>
        </p:txBody>
      </p:sp>
      <p:sp>
        <p:nvSpPr>
          <p:cNvPr id="55300" name="Slide Number Placeholder 3"/>
          <p:cNvSpPr>
            <a:spLocks noGrp="1"/>
          </p:cNvSpPr>
          <p:nvPr>
            <p:ph type="sldNum" sz="quarter" idx="5"/>
          </p:nvPr>
        </p:nvSpPr>
        <p:spPr>
          <a:noFill/>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594A8D92-B3A7-4736-91F7-62171C5053CB}" type="slidenum">
              <a:rPr lang="en-US" altLang="en-US" smtClean="0">
                <a:solidFill>
                  <a:srgbClr val="000000"/>
                </a:solidFill>
              </a:rPr>
              <a:pPr/>
              <a:t>44</a:t>
            </a:fld>
            <a:endParaRPr lang="en-US" altLang="en-US" smtClean="0">
              <a:solidFill>
                <a:srgbClr val="000000"/>
              </a:solidFill>
            </a:endParaRPr>
          </a:p>
        </p:txBody>
      </p:sp>
    </p:spTree>
    <p:extLst>
      <p:ext uri="{BB962C8B-B14F-4D97-AF65-F5344CB8AC3E}">
        <p14:creationId xmlns:p14="http://schemas.microsoft.com/office/powerpoint/2010/main" val="1455387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tLang="en-US" dirty="0" smtClean="0">
                <a:latin typeface="Arial" charset="0"/>
              </a:rPr>
              <a:t>So how do build on this success and step up the pace? Let me start by briefly reviewing what we have </a:t>
            </a:r>
            <a:r>
              <a:rPr lang="en-US" altLang="en-US" u="sng" dirty="0" smtClean="0">
                <a:latin typeface="Arial" charset="0"/>
              </a:rPr>
              <a:t>NEW  in our tool chest </a:t>
            </a:r>
          </a:p>
        </p:txBody>
      </p:sp>
      <p:sp>
        <p:nvSpPr>
          <p:cNvPr id="59396" name="Slide Number Placeholder 3"/>
          <p:cNvSpPr>
            <a:spLocks noGrp="1"/>
          </p:cNvSpPr>
          <p:nvPr>
            <p:ph type="sldNum" sz="quarter" idx="5"/>
          </p:nvPr>
        </p:nvSpPr>
        <p:spPr>
          <a:noFill/>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33865FD4-3CE7-4BFF-85EA-B263DE614EEC}" type="slidenum">
              <a:rPr lang="en-US" altLang="en-US" smtClean="0">
                <a:solidFill>
                  <a:srgbClr val="000000"/>
                </a:solidFill>
              </a:rPr>
              <a:pPr/>
              <a:t>45</a:t>
            </a:fld>
            <a:endParaRPr lang="en-US" altLang="en-US" smtClean="0">
              <a:solidFill>
                <a:srgbClr val="000000"/>
              </a:solidFill>
            </a:endParaRPr>
          </a:p>
        </p:txBody>
      </p:sp>
    </p:spTree>
    <p:extLst>
      <p:ext uri="{BB962C8B-B14F-4D97-AF65-F5344CB8AC3E}">
        <p14:creationId xmlns:p14="http://schemas.microsoft.com/office/powerpoint/2010/main" val="2192101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p:spPr>
        <p:txBody>
          <a:bodyPr/>
          <a:lstStyle/>
          <a:p>
            <a:r>
              <a:rPr lang="en-US" altLang="en-US" smtClean="0">
                <a:latin typeface="Arial" charset="0"/>
              </a:rPr>
              <a:t>In preparing for this talk, I asked myself what countries have the highest HIV/TB deaths?  Where This slide lists the top 10 countries with HIV/TB deaths. Not surprisingly 2 of the top very high HIV prevalence and mining industry. India has much lower HIV prevalence but still an enourmous TB burden and burden o HIV/TB deaths. </a:t>
            </a:r>
          </a:p>
        </p:txBody>
      </p:sp>
      <p:sp>
        <p:nvSpPr>
          <p:cNvPr id="64516" name="Slide Number Placeholder 3"/>
          <p:cNvSpPr>
            <a:spLocks noGrp="1"/>
          </p:cNvSpPr>
          <p:nvPr>
            <p:ph type="sldNum" sz="quarter" idx="5"/>
          </p:nvPr>
        </p:nvSpPr>
        <p:spPr>
          <a:noFill/>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5F077186-38AF-4A8A-9231-AB587623CA3F}" type="slidenum">
              <a:rPr lang="en-US" altLang="en-US" smtClean="0">
                <a:solidFill>
                  <a:srgbClr val="000000"/>
                </a:solidFill>
              </a:rPr>
              <a:pPr/>
              <a:t>46</a:t>
            </a:fld>
            <a:endParaRPr lang="en-US" altLang="en-US" smtClean="0">
              <a:solidFill>
                <a:srgbClr val="000000"/>
              </a:solidFill>
            </a:endParaRPr>
          </a:p>
        </p:txBody>
      </p:sp>
    </p:spTree>
    <p:extLst>
      <p:ext uri="{BB962C8B-B14F-4D97-AF65-F5344CB8AC3E}">
        <p14:creationId xmlns:p14="http://schemas.microsoft.com/office/powerpoint/2010/main" val="906248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r>
              <a:rPr lang="en-US" altLang="en-US" smtClean="0">
                <a:latin typeface="Arial" charset="0"/>
              </a:rPr>
              <a:t>¾ million miners are in SSA  HIV prevalence over 30%. </a:t>
            </a:r>
          </a:p>
        </p:txBody>
      </p:sp>
      <p:sp>
        <p:nvSpPr>
          <p:cNvPr id="72708" name="Slide Number Placeholder 3"/>
          <p:cNvSpPr>
            <a:spLocks noGrp="1"/>
          </p:cNvSpPr>
          <p:nvPr>
            <p:ph type="sldNum" sz="quarter" idx="5"/>
          </p:nvPr>
        </p:nvSpPr>
        <p:spPr>
          <a:noFill/>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8F614CFA-87E6-4FEF-88C0-352065965BC3}" type="slidenum">
              <a:rPr lang="en-US" altLang="en-US" smtClean="0">
                <a:solidFill>
                  <a:srgbClr val="000000"/>
                </a:solidFill>
              </a:rPr>
              <a:pPr/>
              <a:t>48</a:t>
            </a:fld>
            <a:endParaRPr lang="en-US" altLang="en-US" smtClean="0">
              <a:solidFill>
                <a:srgbClr val="000000"/>
              </a:solidFill>
            </a:endParaRPr>
          </a:p>
        </p:txBody>
      </p:sp>
    </p:spTree>
    <p:extLst>
      <p:ext uri="{BB962C8B-B14F-4D97-AF65-F5344CB8AC3E}">
        <p14:creationId xmlns:p14="http://schemas.microsoft.com/office/powerpoint/2010/main" val="307000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r>
              <a:rPr lang="en-US" altLang="en-US" smtClean="0">
                <a:latin typeface="Arial" charset="0"/>
              </a:rPr>
              <a:t>Some not starting ART because did not quality, many because child deemed not ready :  deaths an underestimate</a:t>
            </a:r>
          </a:p>
        </p:txBody>
      </p:sp>
      <p:sp>
        <p:nvSpPr>
          <p:cNvPr id="70660" name="Slide Number Placeholder 3"/>
          <p:cNvSpPr>
            <a:spLocks noGrp="1"/>
          </p:cNvSpPr>
          <p:nvPr>
            <p:ph type="sldNum" sz="quarter" idx="5"/>
          </p:nvPr>
        </p:nvSpPr>
        <p:spPr>
          <a:noFill/>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82ACDE16-104A-4A5D-8838-C67CB21D262D}" type="slidenum">
              <a:rPr lang="en-US" altLang="en-US" smtClean="0">
                <a:solidFill>
                  <a:srgbClr val="000000"/>
                </a:solidFill>
              </a:rPr>
              <a:pPr/>
              <a:t>49</a:t>
            </a:fld>
            <a:endParaRPr lang="en-US" altLang="en-US" smtClean="0">
              <a:solidFill>
                <a:srgbClr val="000000"/>
              </a:solidFill>
            </a:endParaRPr>
          </a:p>
        </p:txBody>
      </p:sp>
    </p:spTree>
    <p:extLst>
      <p:ext uri="{BB962C8B-B14F-4D97-AF65-F5344CB8AC3E}">
        <p14:creationId xmlns:p14="http://schemas.microsoft.com/office/powerpoint/2010/main" val="3821942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Superiority threshold</a:t>
            </a:r>
            <a:r>
              <a:rPr lang="en-US" baseline="0" dirty="0" smtClean="0"/>
              <a:t> of 36% for </a:t>
            </a:r>
            <a:r>
              <a:rPr lang="en-US" baseline="0" dirty="0" err="1" smtClean="0"/>
              <a:t>pegIFN</a:t>
            </a:r>
            <a:r>
              <a:rPr lang="en-US" baseline="0" dirty="0" smtClean="0"/>
              <a:t>/RBV historic control; however, this was not applied as this is an interim analysis </a:t>
            </a:r>
          </a:p>
          <a:p>
            <a:pPr>
              <a:spcBef>
                <a:spcPct val="0"/>
              </a:spcBef>
            </a:pPr>
            <a:endParaRPr lang="en-US" baseline="0" dirty="0" smtClean="0"/>
          </a:p>
          <a:p>
            <a:pPr>
              <a:spcBef>
                <a:spcPct val="0"/>
              </a:spcBef>
            </a:pPr>
            <a:r>
              <a:rPr lang="en-US" b="1" baseline="0" dirty="0" smtClean="0"/>
              <a:t>95% CI for 12-week SVR12 is 79.3 to 98.2%.</a:t>
            </a:r>
          </a:p>
          <a:p>
            <a:pPr>
              <a:spcBef>
                <a:spcPct val="0"/>
              </a:spcBef>
            </a:pPr>
            <a:endParaRPr lang="en-US" b="1" baseline="0" dirty="0" smtClean="0"/>
          </a:p>
          <a:p>
            <a:pPr>
              <a:spcBef>
                <a:spcPct val="0"/>
              </a:spcBef>
            </a:pPr>
            <a:r>
              <a:rPr lang="en-US" b="0" baseline="0" dirty="0" smtClean="0"/>
              <a:t>To date, no subjects in the 24-week treatment arm have experienced post-treatment HCV relapse.  19/20 (95%) have achieved a SVR12 to date.</a:t>
            </a:r>
          </a:p>
          <a:p>
            <a:pPr>
              <a:spcBef>
                <a:spcPct val="0"/>
              </a:spcBef>
            </a:pPr>
            <a:endParaRPr lang="en-US" baseline="0" dirty="0" smtClean="0"/>
          </a:p>
          <a:p>
            <a:pPr>
              <a:spcBef>
                <a:spcPct val="0"/>
              </a:spcBef>
            </a:pPr>
            <a:r>
              <a:rPr lang="en-US" baseline="0" dirty="0" smtClean="0"/>
              <a:t>For the 24-week arm, of the patients with data in the SVR12 window, no patient has experienced relapse.</a:t>
            </a:r>
            <a:endParaRPr lang="en-US" dirty="0" smtClean="0"/>
          </a:p>
        </p:txBody>
      </p:sp>
      <p:sp>
        <p:nvSpPr>
          <p:cNvPr id="73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A846A1-F772-49B6-A775-82D0AD56BAC1}" type="slidenum">
              <a:rPr lang="en-US">
                <a:solidFill>
                  <a:prstClr val="black"/>
                </a:solidFill>
                <a:cs typeface="Arial" charset="0"/>
              </a:rPr>
              <a:pPr fontAlgn="base">
                <a:spcBef>
                  <a:spcPct val="0"/>
                </a:spcBef>
                <a:spcAft>
                  <a:spcPct val="0"/>
                </a:spcAft>
              </a:pPr>
              <a:t>50</a:t>
            </a:fld>
            <a:endParaRPr lang="en-US">
              <a:solidFill>
                <a:prstClr val="black"/>
              </a:solidFill>
              <a:cs typeface="Arial" charset="0"/>
            </a:endParaRPr>
          </a:p>
        </p:txBody>
      </p:sp>
    </p:spTree>
    <p:extLst>
      <p:ext uri="{BB962C8B-B14F-4D97-AF65-F5344CB8AC3E}">
        <p14:creationId xmlns:p14="http://schemas.microsoft.com/office/powerpoint/2010/main" val="2393220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98F2579-E084-4BE5-B155-114E7DEDDB7D}"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893434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D68C9AA-7E3B-43A9-9C7A-86CFEF88AAAF}" type="slidenum">
              <a:rPr lang="fr-FR" smtClean="0">
                <a:solidFill>
                  <a:prstClr val="black"/>
                </a:solidFill>
              </a:rPr>
              <a:pPr/>
              <a:t>54</a:t>
            </a:fld>
            <a:endParaRPr lang="fr-FR">
              <a:solidFill>
                <a:prstClr val="black"/>
              </a:solidFill>
            </a:endParaRPr>
          </a:p>
        </p:txBody>
      </p:sp>
    </p:spTree>
    <p:extLst>
      <p:ext uri="{BB962C8B-B14F-4D97-AF65-F5344CB8AC3E}">
        <p14:creationId xmlns:p14="http://schemas.microsoft.com/office/powerpoint/2010/main" val="1491564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330200" y="696913"/>
            <a:ext cx="6197600" cy="3486150"/>
          </a:xfrm>
          <a:ln/>
        </p:spPr>
      </p:sp>
      <p:sp>
        <p:nvSpPr>
          <p:cNvPr id="144387" name="Notes Placeholder 2"/>
          <p:cNvSpPr>
            <a:spLocks noGrp="1"/>
          </p:cNvSpPr>
          <p:nvPr>
            <p:ph type="body" idx="1"/>
          </p:nvPr>
        </p:nvSpPr>
        <p:spPr>
          <a:noFill/>
          <a:ln/>
        </p:spPr>
        <p:txBody>
          <a:bodyPr/>
          <a:lstStyle/>
          <a:p>
            <a:endParaRPr lang="en-US" dirty="0" smtClean="0"/>
          </a:p>
        </p:txBody>
      </p:sp>
      <p:sp>
        <p:nvSpPr>
          <p:cNvPr id="144388" name="Slide Number Placeholder 3"/>
          <p:cNvSpPr>
            <a:spLocks noGrp="1"/>
          </p:cNvSpPr>
          <p:nvPr>
            <p:ph type="sldNum" sz="quarter" idx="5"/>
          </p:nvPr>
        </p:nvSpPr>
        <p:spPr>
          <a:noFill/>
        </p:spPr>
        <p:txBody>
          <a:bodyPr/>
          <a:lstStyle/>
          <a:p>
            <a:fld id="{5BA4119C-72FE-43EB-88E2-0FB99A315AF9}" type="slidenum">
              <a:rPr lang="en-US" smtClean="0">
                <a:solidFill>
                  <a:prstClr val="black"/>
                </a:solidFill>
              </a:rPr>
              <a:pPr/>
              <a:t>56</a:t>
            </a:fld>
            <a:endParaRPr lang="en-US" smtClean="0">
              <a:solidFill>
                <a:prstClr val="black"/>
              </a:solidFill>
            </a:endParaRPr>
          </a:p>
        </p:txBody>
      </p:sp>
    </p:spTree>
    <p:extLst>
      <p:ext uri="{BB962C8B-B14F-4D97-AF65-F5344CB8AC3E}">
        <p14:creationId xmlns:p14="http://schemas.microsoft.com/office/powerpoint/2010/main" val="170714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F4A0931-58AB-6D40-AC0B-3430DAD8FA0C}"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12478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5815AB-AA2A-4125-B865-CC07DBF93DB7}"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340065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Why</a:t>
            </a:r>
            <a:r>
              <a:rPr lang="nl-NL" dirty="0" smtClean="0"/>
              <a:t> is </a:t>
            </a:r>
            <a:r>
              <a:rPr lang="nl-NL" dirty="0" err="1" smtClean="0"/>
              <a:t>there</a:t>
            </a:r>
            <a:r>
              <a:rPr lang="nl-NL" dirty="0" smtClean="0"/>
              <a:t> a </a:t>
            </a:r>
            <a:r>
              <a:rPr lang="nl-NL" dirty="0" err="1" smtClean="0"/>
              <a:t>need</a:t>
            </a:r>
            <a:r>
              <a:rPr lang="nl-NL" dirty="0" smtClean="0"/>
              <a:t> </a:t>
            </a:r>
            <a:r>
              <a:rPr lang="nl-NL" dirty="0" err="1" smtClean="0"/>
              <a:t>to</a:t>
            </a:r>
            <a:r>
              <a:rPr lang="nl-NL" dirty="0" smtClean="0"/>
              <a:t> </a:t>
            </a:r>
            <a:r>
              <a:rPr lang="nl-NL" dirty="0" err="1" smtClean="0"/>
              <a:t>try</a:t>
            </a:r>
            <a:r>
              <a:rPr lang="nl-NL" dirty="0" smtClean="0"/>
              <a:t> </a:t>
            </a:r>
            <a:r>
              <a:rPr lang="nl-NL" dirty="0" err="1" smtClean="0"/>
              <a:t>and</a:t>
            </a:r>
            <a:r>
              <a:rPr lang="nl-NL" dirty="0" smtClean="0"/>
              <a:t> </a:t>
            </a:r>
            <a:r>
              <a:rPr lang="nl-NL" dirty="0" err="1" smtClean="0"/>
              <a:t>disentangle</a:t>
            </a:r>
            <a:r>
              <a:rPr lang="nl-NL" dirty="0" smtClean="0"/>
              <a:t> these </a:t>
            </a:r>
            <a:r>
              <a:rPr lang="nl-NL" dirty="0" err="1" smtClean="0"/>
              <a:t>effects</a:t>
            </a:r>
            <a:r>
              <a:rPr lang="nl-NL" dirty="0" smtClean="0"/>
              <a:t> (1)</a:t>
            </a:r>
          </a:p>
          <a:p>
            <a:r>
              <a:rPr lang="nl-NL" dirty="0" err="1" smtClean="0"/>
              <a:t>NCD’s</a:t>
            </a:r>
            <a:r>
              <a:rPr lang="nl-NL" dirty="0" smtClean="0"/>
              <a:t> more prevalent in HIV</a:t>
            </a:r>
            <a:endParaRPr lang="nl-NL" dirty="0"/>
          </a:p>
        </p:txBody>
      </p:sp>
      <p:sp>
        <p:nvSpPr>
          <p:cNvPr id="4" name="Tijdelijke aanduiding voor dianummer 3"/>
          <p:cNvSpPr>
            <a:spLocks noGrp="1"/>
          </p:cNvSpPr>
          <p:nvPr>
            <p:ph type="sldNum" sz="quarter" idx="10"/>
          </p:nvPr>
        </p:nvSpPr>
        <p:spPr/>
        <p:txBody>
          <a:bodyPr/>
          <a:lstStyle/>
          <a:p>
            <a:fld id="{F3080E86-15F3-1644-AAC4-E3946068A4C6}" type="slidenum">
              <a:rPr lang="nl-NL" smtClean="0">
                <a:solidFill>
                  <a:prstClr val="black"/>
                </a:solidFill>
              </a:rPr>
              <a:pPr/>
              <a:t>58</a:t>
            </a:fld>
            <a:endParaRPr lang="nl-NL">
              <a:solidFill>
                <a:prstClr val="black"/>
              </a:solidFill>
            </a:endParaRPr>
          </a:p>
        </p:txBody>
      </p:sp>
    </p:spTree>
    <p:extLst>
      <p:ext uri="{BB962C8B-B14F-4D97-AF65-F5344CB8AC3E}">
        <p14:creationId xmlns:p14="http://schemas.microsoft.com/office/powerpoint/2010/main" val="1328340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Why</a:t>
            </a:r>
            <a:r>
              <a:rPr lang="nl-NL" dirty="0" smtClean="0"/>
              <a:t> is </a:t>
            </a:r>
            <a:r>
              <a:rPr lang="nl-NL" dirty="0" err="1" smtClean="0"/>
              <a:t>there</a:t>
            </a:r>
            <a:r>
              <a:rPr lang="nl-NL" dirty="0" smtClean="0"/>
              <a:t> a </a:t>
            </a:r>
            <a:r>
              <a:rPr lang="nl-NL" dirty="0" err="1" smtClean="0"/>
              <a:t>need</a:t>
            </a:r>
            <a:r>
              <a:rPr lang="nl-NL" dirty="0" smtClean="0"/>
              <a:t> </a:t>
            </a:r>
            <a:r>
              <a:rPr lang="nl-NL" dirty="0" err="1" smtClean="0"/>
              <a:t>to</a:t>
            </a:r>
            <a:r>
              <a:rPr lang="nl-NL" dirty="0" smtClean="0"/>
              <a:t> </a:t>
            </a:r>
            <a:r>
              <a:rPr lang="nl-NL" dirty="0" err="1" smtClean="0"/>
              <a:t>try</a:t>
            </a:r>
            <a:r>
              <a:rPr lang="nl-NL" dirty="0" smtClean="0"/>
              <a:t> </a:t>
            </a:r>
            <a:r>
              <a:rPr lang="nl-NL" dirty="0" err="1" smtClean="0"/>
              <a:t>and</a:t>
            </a:r>
            <a:r>
              <a:rPr lang="nl-NL" dirty="0" smtClean="0"/>
              <a:t> </a:t>
            </a:r>
            <a:r>
              <a:rPr lang="nl-NL" dirty="0" err="1" smtClean="0"/>
              <a:t>disentangle</a:t>
            </a:r>
            <a:r>
              <a:rPr lang="nl-NL" dirty="0" smtClean="0"/>
              <a:t> these </a:t>
            </a:r>
            <a:r>
              <a:rPr lang="nl-NL" dirty="0" err="1" smtClean="0"/>
              <a:t>effects</a:t>
            </a:r>
            <a:r>
              <a:rPr lang="nl-NL" dirty="0" smtClean="0"/>
              <a:t> (1)</a:t>
            </a:r>
          </a:p>
          <a:p>
            <a:r>
              <a:rPr lang="nl-NL" dirty="0" smtClean="0"/>
              <a:t>Traditional risk factors</a:t>
            </a:r>
            <a:r>
              <a:rPr lang="nl-NL" baseline="0" dirty="0" smtClean="0"/>
              <a:t> </a:t>
            </a:r>
            <a:r>
              <a:rPr lang="nl-NL" baseline="0" dirty="0" err="1" smtClean="0"/>
              <a:t>often</a:t>
            </a:r>
            <a:r>
              <a:rPr lang="nl-NL" baseline="0" dirty="0" smtClean="0"/>
              <a:t> more prevalent </a:t>
            </a:r>
            <a:r>
              <a:rPr lang="nl-NL" baseline="0" dirty="0" err="1" smtClean="0"/>
              <a:t>amongst</a:t>
            </a:r>
            <a:r>
              <a:rPr lang="nl-NL" baseline="0" dirty="0" smtClean="0"/>
              <a:t> </a:t>
            </a:r>
            <a:r>
              <a:rPr lang="nl-NL" baseline="0" dirty="0" err="1" smtClean="0"/>
              <a:t>those</a:t>
            </a:r>
            <a:r>
              <a:rPr lang="nl-NL" baseline="0" dirty="0" smtClean="0"/>
              <a:t> </a:t>
            </a:r>
            <a:r>
              <a:rPr lang="nl-NL" baseline="0" dirty="0" err="1" smtClean="0"/>
              <a:t>with</a:t>
            </a:r>
            <a:r>
              <a:rPr lang="nl-NL" baseline="0" dirty="0" smtClean="0"/>
              <a:t> HIV; </a:t>
            </a:r>
            <a:r>
              <a:rPr lang="nl-NL" baseline="0" dirty="0" err="1" smtClean="0"/>
              <a:t>mailnly</a:t>
            </a:r>
            <a:r>
              <a:rPr lang="nl-NL" baseline="0" dirty="0" smtClean="0"/>
              <a:t> </a:t>
            </a:r>
            <a:r>
              <a:rPr lang="nl-NL" baseline="0" dirty="0" err="1" smtClean="0"/>
              <a:t>based</a:t>
            </a:r>
            <a:r>
              <a:rPr lang="nl-NL" baseline="0" dirty="0" smtClean="0"/>
              <a:t> on data </a:t>
            </a:r>
            <a:r>
              <a:rPr lang="nl-NL" baseline="0" dirty="0" err="1" smtClean="0"/>
              <a:t>from</a:t>
            </a:r>
            <a:r>
              <a:rPr lang="nl-NL" baseline="0" dirty="0" smtClean="0"/>
              <a:t> resource-</a:t>
            </a:r>
            <a:r>
              <a:rPr lang="nl-NL" baseline="0" dirty="0" err="1" smtClean="0"/>
              <a:t>rich</a:t>
            </a:r>
            <a:r>
              <a:rPr lang="nl-NL" baseline="0" dirty="0" smtClean="0"/>
              <a:t> area; data </a:t>
            </a:r>
            <a:r>
              <a:rPr lang="nl-NL" baseline="0" dirty="0" err="1" smtClean="0"/>
              <a:t>from</a:t>
            </a:r>
            <a:r>
              <a:rPr lang="nl-NL" baseline="0" dirty="0" smtClean="0"/>
              <a:t> </a:t>
            </a:r>
            <a:r>
              <a:rPr lang="nl-NL" baseline="0" dirty="0" err="1" smtClean="0"/>
              <a:t>RLS’s</a:t>
            </a:r>
            <a:r>
              <a:rPr lang="nl-NL" baseline="0" dirty="0" smtClean="0"/>
              <a:t> </a:t>
            </a:r>
            <a:r>
              <a:rPr lang="nl-NL" baseline="0" dirty="0" err="1" smtClean="0"/>
              <a:t>badly</a:t>
            </a:r>
            <a:r>
              <a:rPr lang="nl-NL" baseline="0" dirty="0" smtClean="0"/>
              <a:t> </a:t>
            </a:r>
            <a:r>
              <a:rPr lang="nl-NL" baseline="0" dirty="0" err="1" smtClean="0"/>
              <a:t>needed</a:t>
            </a:r>
            <a:r>
              <a:rPr lang="nl-NL" baseline="0" dirty="0" smtClean="0"/>
              <a:t>. </a:t>
            </a:r>
            <a:r>
              <a:rPr lang="nl-NL" baseline="0" dirty="0" err="1" smtClean="0"/>
              <a:t>Disentangling</a:t>
            </a:r>
            <a:r>
              <a:rPr lang="nl-NL" baseline="0" dirty="0" smtClean="0"/>
              <a:t> important </a:t>
            </a:r>
            <a:r>
              <a:rPr lang="nl-NL" baseline="0" dirty="0" err="1" smtClean="0"/>
              <a:t>when</a:t>
            </a:r>
            <a:r>
              <a:rPr lang="nl-NL" baseline="0" dirty="0" smtClean="0"/>
              <a:t> </a:t>
            </a:r>
            <a:r>
              <a:rPr lang="nl-NL" baseline="0" dirty="0" err="1" smtClean="0"/>
              <a:t>considering</a:t>
            </a:r>
            <a:r>
              <a:rPr lang="nl-NL" baseline="0" dirty="0" smtClean="0"/>
              <a:t> </a:t>
            </a:r>
            <a:r>
              <a:rPr lang="nl-NL" baseline="0" dirty="0" err="1" smtClean="0"/>
              <a:t>opportunities</a:t>
            </a:r>
            <a:r>
              <a:rPr lang="nl-NL" baseline="0" dirty="0" smtClean="0"/>
              <a:t> </a:t>
            </a:r>
            <a:r>
              <a:rPr lang="nl-NL" baseline="0" dirty="0" err="1" smtClean="0"/>
              <a:t>for</a:t>
            </a:r>
            <a:r>
              <a:rPr lang="nl-NL" baseline="0" dirty="0" smtClean="0"/>
              <a:t> </a:t>
            </a:r>
            <a:r>
              <a:rPr lang="nl-NL" baseline="0" dirty="0" err="1" smtClean="0"/>
              <a:t>targeted</a:t>
            </a:r>
            <a:r>
              <a:rPr lang="nl-NL" baseline="0" dirty="0" smtClean="0"/>
              <a:t> </a:t>
            </a:r>
            <a:r>
              <a:rPr lang="nl-NL" baseline="0" dirty="0" err="1" smtClean="0"/>
              <a:t>interventions</a:t>
            </a:r>
            <a:r>
              <a:rPr lang="nl-NL" baseline="0" dirty="0" smtClean="0"/>
              <a:t>.</a:t>
            </a:r>
            <a:endParaRPr lang="nl-NL" dirty="0"/>
          </a:p>
        </p:txBody>
      </p:sp>
      <p:sp>
        <p:nvSpPr>
          <p:cNvPr id="4" name="Tijdelijke aanduiding voor dianummer 3"/>
          <p:cNvSpPr>
            <a:spLocks noGrp="1"/>
          </p:cNvSpPr>
          <p:nvPr>
            <p:ph type="sldNum" sz="quarter" idx="10"/>
          </p:nvPr>
        </p:nvSpPr>
        <p:spPr/>
        <p:txBody>
          <a:bodyPr/>
          <a:lstStyle/>
          <a:p>
            <a:fld id="{F3080E86-15F3-1644-AAC4-E3946068A4C6}" type="slidenum">
              <a:rPr lang="nl-NL" smtClean="0">
                <a:solidFill>
                  <a:prstClr val="black"/>
                </a:solidFill>
              </a:rPr>
              <a:pPr/>
              <a:t>59</a:t>
            </a:fld>
            <a:endParaRPr lang="nl-NL">
              <a:solidFill>
                <a:prstClr val="black"/>
              </a:solidFill>
            </a:endParaRPr>
          </a:p>
        </p:txBody>
      </p:sp>
    </p:spTree>
    <p:extLst>
      <p:ext uri="{BB962C8B-B14F-4D97-AF65-F5344CB8AC3E}">
        <p14:creationId xmlns:p14="http://schemas.microsoft.com/office/powerpoint/2010/main" val="263490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Traditional risk factors</a:t>
            </a:r>
            <a:r>
              <a:rPr lang="nl-NL" baseline="0" dirty="0" smtClean="0"/>
              <a:t> </a:t>
            </a:r>
            <a:r>
              <a:rPr lang="nl-NL" baseline="0" dirty="0" err="1" smtClean="0"/>
              <a:t>not</a:t>
            </a:r>
            <a:r>
              <a:rPr lang="nl-NL" baseline="0" dirty="0" smtClean="0"/>
              <a:t> </a:t>
            </a:r>
            <a:r>
              <a:rPr lang="nl-NL" baseline="0" dirty="0" err="1" smtClean="0"/>
              <a:t>only</a:t>
            </a:r>
            <a:r>
              <a:rPr lang="nl-NL" baseline="0" dirty="0" smtClean="0"/>
              <a:t> </a:t>
            </a:r>
            <a:r>
              <a:rPr lang="nl-NL" baseline="0" dirty="0" err="1" smtClean="0"/>
              <a:t>often</a:t>
            </a:r>
            <a:r>
              <a:rPr lang="nl-NL" baseline="0" dirty="0" smtClean="0"/>
              <a:t> more prevalent </a:t>
            </a:r>
            <a:r>
              <a:rPr lang="nl-NL" baseline="0" dirty="0" err="1" smtClean="0"/>
              <a:t>amongst</a:t>
            </a:r>
            <a:r>
              <a:rPr lang="nl-NL" baseline="0" dirty="0" smtClean="0"/>
              <a:t> </a:t>
            </a:r>
            <a:r>
              <a:rPr lang="nl-NL" baseline="0" dirty="0" err="1" smtClean="0"/>
              <a:t>those</a:t>
            </a:r>
            <a:r>
              <a:rPr lang="nl-NL" baseline="0" dirty="0" smtClean="0"/>
              <a:t> </a:t>
            </a:r>
            <a:r>
              <a:rPr lang="nl-NL" baseline="0" dirty="0" err="1" smtClean="0"/>
              <a:t>with</a:t>
            </a:r>
            <a:r>
              <a:rPr lang="nl-NL" baseline="0" dirty="0" smtClean="0"/>
              <a:t> HIV, but </a:t>
            </a:r>
            <a:r>
              <a:rPr lang="nl-NL" baseline="0" dirty="0" err="1" smtClean="0"/>
              <a:t>exert</a:t>
            </a:r>
            <a:r>
              <a:rPr lang="nl-NL" baseline="0" dirty="0" smtClean="0"/>
              <a:t> major </a:t>
            </a:r>
            <a:r>
              <a:rPr lang="nl-NL" baseline="0" dirty="0" err="1" smtClean="0"/>
              <a:t>effects</a:t>
            </a:r>
            <a:r>
              <a:rPr lang="nl-NL" baseline="0" dirty="0" smtClean="0"/>
              <a:t> on health</a:t>
            </a:r>
            <a:endParaRPr lang="nl-NL" dirty="0"/>
          </a:p>
        </p:txBody>
      </p:sp>
      <p:sp>
        <p:nvSpPr>
          <p:cNvPr id="4" name="Tijdelijke aanduiding voor dianummer 3"/>
          <p:cNvSpPr>
            <a:spLocks noGrp="1"/>
          </p:cNvSpPr>
          <p:nvPr>
            <p:ph type="sldNum" sz="quarter" idx="10"/>
          </p:nvPr>
        </p:nvSpPr>
        <p:spPr/>
        <p:txBody>
          <a:bodyPr/>
          <a:lstStyle/>
          <a:p>
            <a:fld id="{F3080E86-15F3-1644-AAC4-E3946068A4C6}" type="slidenum">
              <a:rPr lang="nl-NL" smtClean="0">
                <a:solidFill>
                  <a:prstClr val="black"/>
                </a:solidFill>
              </a:rPr>
              <a:pPr/>
              <a:t>60</a:t>
            </a:fld>
            <a:endParaRPr lang="nl-NL">
              <a:solidFill>
                <a:prstClr val="black"/>
              </a:solidFill>
            </a:endParaRPr>
          </a:p>
        </p:txBody>
      </p:sp>
    </p:spTree>
    <p:extLst>
      <p:ext uri="{BB962C8B-B14F-4D97-AF65-F5344CB8AC3E}">
        <p14:creationId xmlns:p14="http://schemas.microsoft.com/office/powerpoint/2010/main" val="3477777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we can’t become complacent now. The road ahead to an AIDS-free generation remains long….. and complicated. And all of you know that because you’re paving the road! </a:t>
            </a:r>
          </a:p>
          <a:p>
            <a:endParaRPr lang="en-US" dirty="0"/>
          </a:p>
        </p:txBody>
      </p:sp>
      <p:sp>
        <p:nvSpPr>
          <p:cNvPr id="4" name="Slide Number Placeholder 3"/>
          <p:cNvSpPr>
            <a:spLocks noGrp="1"/>
          </p:cNvSpPr>
          <p:nvPr>
            <p:ph type="sldNum" sz="quarter" idx="10"/>
          </p:nvPr>
        </p:nvSpPr>
        <p:spPr/>
        <p:txBody>
          <a:bodyPr/>
          <a:lstStyle/>
          <a:p>
            <a:fld id="{BF8537D8-999A-491E-AA65-6A256944A2E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90200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5" name="Notes Placeholder 2"/>
          <p:cNvSpPr>
            <a:spLocks noGrp="1"/>
          </p:cNvSpPr>
          <p:nvPr>
            <p:ph type="body" idx="1"/>
          </p:nvPr>
        </p:nvSpPr>
        <p:spPr bwMode="auto">
          <a:xfrm>
            <a:off x="782639" y="4572001"/>
            <a:ext cx="5335587" cy="3565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Aft>
                <a:spcPts val="288"/>
              </a:spcAft>
            </a:pPr>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AF02D89-EF8D-1040-A2A0-8633512BB6C2}" type="slidenum">
              <a:rPr lang="en-US">
                <a:solidFill>
                  <a:srgbClr val="000000"/>
                </a:solidFill>
                <a:latin typeface="Calibri" charset="0"/>
              </a:rPr>
              <a:pPr eaLnBrk="1" hangingPunct="1"/>
              <a:t>18</a:t>
            </a:fld>
            <a:endParaRPr lang="en-US">
              <a:solidFill>
                <a:srgbClr val="000000"/>
              </a:solidFill>
              <a:latin typeface="Calibri" charset="0"/>
            </a:endParaRPr>
          </a:p>
        </p:txBody>
      </p:sp>
    </p:spTree>
    <p:extLst>
      <p:ext uri="{BB962C8B-B14F-4D97-AF65-F5344CB8AC3E}">
        <p14:creationId xmlns:p14="http://schemas.microsoft.com/office/powerpoint/2010/main" val="1058446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Philippines is now one of the 9 countries globally experienced a fast growing HIV new infections over the last decade. Since 2013, every 2 hours a Filipino becomes HIV infected…</a:t>
            </a:r>
            <a:endParaRPr lang="en-US" dirty="0"/>
          </a:p>
        </p:txBody>
      </p:sp>
      <p:sp>
        <p:nvSpPr>
          <p:cNvPr id="4" name="Slide Number Placeholder 3"/>
          <p:cNvSpPr>
            <a:spLocks noGrp="1"/>
          </p:cNvSpPr>
          <p:nvPr>
            <p:ph type="sldNum" sz="quarter" idx="10"/>
          </p:nvPr>
        </p:nvSpPr>
        <p:spPr/>
        <p:txBody>
          <a:bodyPr/>
          <a:lstStyle/>
          <a:p>
            <a:fld id="{59F7657B-7043-45BB-9243-9EB97D9E49EC}"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465065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126F967-F584-485A-9CEE-D7E0AF9FF014}" type="slidenum">
              <a:rPr lang="en-US" smtClean="0">
                <a:solidFill>
                  <a:prstClr val="black"/>
                </a:solidFill>
              </a:rPr>
              <a:pPr eaLnBrk="1" hangingPunct="1"/>
              <a:t>21</a:t>
            </a:fld>
            <a:endParaRPr lang="en-US" smtClean="0">
              <a:solidFill>
                <a:prstClr val="black"/>
              </a:solidFill>
            </a:endParaRPr>
          </a:p>
        </p:txBody>
      </p:sp>
    </p:spTree>
    <p:extLst>
      <p:ext uri="{BB962C8B-B14F-4D97-AF65-F5344CB8AC3E}">
        <p14:creationId xmlns:p14="http://schemas.microsoft.com/office/powerpoint/2010/main" val="3076740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19C6660-1953-46E9-AE4F-F2CC39936529}" type="slidenum">
              <a:rPr lang="en-US" smtClean="0">
                <a:solidFill>
                  <a:prstClr val="black"/>
                </a:solidFill>
              </a:rPr>
              <a:pPr eaLnBrk="1" hangingPunct="1"/>
              <a:t>22</a:t>
            </a:fld>
            <a:endParaRPr lang="en-US" smtClean="0">
              <a:solidFill>
                <a:prstClr val="black"/>
              </a:solidFill>
            </a:endParaRPr>
          </a:p>
        </p:txBody>
      </p:sp>
    </p:spTree>
    <p:extLst>
      <p:ext uri="{BB962C8B-B14F-4D97-AF65-F5344CB8AC3E}">
        <p14:creationId xmlns:p14="http://schemas.microsoft.com/office/powerpoint/2010/main" val="1769264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message</a:t>
            </a:r>
            <a:r>
              <a:rPr lang="en-US" baseline="0" dirty="0" smtClean="0"/>
              <a:t> – the HIV epidemic in Ukraine was fuelled by PWID since the beginning. Now there is a decline in PWID.</a:t>
            </a:r>
            <a:endParaRPr lang="en-US" dirty="0"/>
          </a:p>
        </p:txBody>
      </p:sp>
      <p:sp>
        <p:nvSpPr>
          <p:cNvPr id="4" name="Slide Number Placeholder 3"/>
          <p:cNvSpPr>
            <a:spLocks noGrp="1"/>
          </p:cNvSpPr>
          <p:nvPr>
            <p:ph type="sldNum" sz="quarter" idx="10"/>
          </p:nvPr>
        </p:nvSpPr>
        <p:spPr/>
        <p:txBody>
          <a:bodyPr/>
          <a:lstStyle/>
          <a:p>
            <a:fld id="{F881AD5B-D6A5-489A-AB7B-E9FFB1323C6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63851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2.xml"/><Relationship Id="rId4" Type="http://schemas.openxmlformats.org/officeDocument/2006/relationships/image" Target="../media/image41.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2.xml"/><Relationship Id="rId4" Type="http://schemas.openxmlformats.org/officeDocument/2006/relationships/image" Target="../media/image41.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3.xml"/><Relationship Id="rId4" Type="http://schemas.openxmlformats.org/officeDocument/2006/relationships/image" Target="../media/image41.jpe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3.xml"/><Relationship Id="rId4" Type="http://schemas.openxmlformats.org/officeDocument/2006/relationships/image" Target="../media/image41.jpe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Master" Target="../slideMasters/slideMaster20.xml"/><Relationship Id="rId1" Type="http://schemas.openxmlformats.org/officeDocument/2006/relationships/themeOverride" Target="../theme/themeOverride1.xml"/><Relationship Id="rId5" Type="http://schemas.openxmlformats.org/officeDocument/2006/relationships/image" Target="../media/image62.jpeg"/><Relationship Id="rId4" Type="http://schemas.openxmlformats.org/officeDocument/2006/relationships/image" Target="../media/image61.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F213DEE-3DF4-4D39-8F28-32DB2BF322E1}" type="datetimeFigureOut">
              <a:rPr lang="en-GB" smtClean="0"/>
              <a:t>30/10/2014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91C10-0C30-4DE8-96E0-4FE24B5AC27F}" type="slidenum">
              <a:rPr lang="en-GB" smtClean="0"/>
              <a:t>‹#›</a:t>
            </a:fld>
            <a:endParaRPr lang="en-GB"/>
          </a:p>
        </p:txBody>
      </p:sp>
    </p:spTree>
    <p:extLst>
      <p:ext uri="{BB962C8B-B14F-4D97-AF65-F5344CB8AC3E}">
        <p14:creationId xmlns:p14="http://schemas.microsoft.com/office/powerpoint/2010/main" val="2801864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213DEE-3DF4-4D39-8F28-32DB2BF322E1}" type="datetimeFigureOut">
              <a:rPr lang="en-GB" smtClean="0"/>
              <a:t>30/10/2014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91C10-0C30-4DE8-96E0-4FE24B5AC27F}" type="slidenum">
              <a:rPr lang="en-GB" smtClean="0"/>
              <a:t>‹#›</a:t>
            </a:fld>
            <a:endParaRPr lang="en-GB"/>
          </a:p>
        </p:txBody>
      </p:sp>
    </p:spTree>
    <p:extLst>
      <p:ext uri="{BB962C8B-B14F-4D97-AF65-F5344CB8AC3E}">
        <p14:creationId xmlns:p14="http://schemas.microsoft.com/office/powerpoint/2010/main" val="41085784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F4007E-697B-4DDA-998E-4371D82D013C}" type="datetimeFigureOut">
              <a:rPr lang="en-US" smtClean="0">
                <a:solidFill>
                  <a:prstClr val="black">
                    <a:tint val="75000"/>
                  </a:prstClr>
                </a:solidFill>
              </a:rPr>
              <a:pPr/>
              <a:t>10/30/2014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8B5D39-5FAB-4CBC-9B89-F4E0445D03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15484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F4007E-697B-4DDA-998E-4371D82D013C}" type="datetimeFigureOut">
              <a:rPr lang="en-US" smtClean="0">
                <a:solidFill>
                  <a:prstClr val="black">
                    <a:tint val="75000"/>
                  </a:prstClr>
                </a:solidFill>
              </a:rPr>
              <a:pPr/>
              <a:t>10/30/2014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8B5D39-5FAB-4CBC-9B89-F4E0445D03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24093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F4007E-697B-4DDA-998E-4371D82D013C}" type="datetimeFigureOut">
              <a:rPr lang="en-US" smtClean="0">
                <a:solidFill>
                  <a:prstClr val="black">
                    <a:tint val="75000"/>
                  </a:prstClr>
                </a:solidFill>
              </a:rPr>
              <a:pPr/>
              <a:t>10/30/2014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8B5D39-5FAB-4CBC-9B89-F4E0445D03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04971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F4007E-697B-4DDA-998E-4371D82D013C}" type="datetimeFigureOut">
              <a:rPr lang="en-US" smtClean="0">
                <a:solidFill>
                  <a:prstClr val="black">
                    <a:tint val="75000"/>
                  </a:prstClr>
                </a:solidFill>
              </a:rPr>
              <a:pPr/>
              <a:t>10/30/2014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8B5D39-5FAB-4CBC-9B89-F4E0445D03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73025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F4007E-697B-4DDA-998E-4371D82D013C}" type="datetimeFigureOut">
              <a:rPr lang="en-US" smtClean="0">
                <a:solidFill>
                  <a:prstClr val="black">
                    <a:tint val="75000"/>
                  </a:prstClr>
                </a:solidFill>
              </a:rPr>
              <a:pPr/>
              <a:t>10/30/2014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8B5D39-5FAB-4CBC-9B89-F4E0445D03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40204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F4007E-697B-4DDA-998E-4371D82D013C}" type="datetimeFigureOut">
              <a:rPr lang="en-US" smtClean="0">
                <a:solidFill>
                  <a:prstClr val="black">
                    <a:tint val="75000"/>
                  </a:prstClr>
                </a:solidFill>
              </a:rPr>
              <a:pPr/>
              <a:t>10/30/2014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8B5D39-5FAB-4CBC-9B89-F4E0445D03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97407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4007E-697B-4DDA-998E-4371D82D013C}" type="datetimeFigureOut">
              <a:rPr lang="en-US" smtClean="0">
                <a:solidFill>
                  <a:prstClr val="black">
                    <a:tint val="75000"/>
                  </a:prstClr>
                </a:solidFill>
              </a:rPr>
              <a:pPr/>
              <a:t>10/30/2014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8B5D39-5FAB-4CBC-9B89-F4E0445D03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80455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4007E-697B-4DDA-998E-4371D82D013C}" type="datetimeFigureOut">
              <a:rPr lang="en-US" smtClean="0">
                <a:solidFill>
                  <a:prstClr val="black">
                    <a:tint val="75000"/>
                  </a:prstClr>
                </a:solidFill>
              </a:rPr>
              <a:pPr/>
              <a:t>10/30/2014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8B5D39-5FAB-4CBC-9B89-F4E0445D03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96132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7"/>
            <a:ext cx="10363200" cy="1470025"/>
          </a:xfrm>
        </p:spPr>
        <p:txBody>
          <a:bodyPr/>
          <a:lstStyle/>
          <a:p>
            <a:r>
              <a:rPr lang="en-AU" dirty="0" smtClean="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enter presenter name</a:t>
            </a:r>
            <a:endParaRPr lang="en-US" dirty="0"/>
          </a:p>
        </p:txBody>
      </p:sp>
      <p:sp>
        <p:nvSpPr>
          <p:cNvPr id="8" name="TextBox 7"/>
          <p:cNvSpPr txBox="1"/>
          <p:nvPr userDrawn="1"/>
        </p:nvSpPr>
        <p:spPr>
          <a:xfrm>
            <a:off x="760432" y="6362798"/>
            <a:ext cx="1346844" cy="261610"/>
          </a:xfrm>
          <a:prstGeom prst="rect">
            <a:avLst/>
          </a:prstGeom>
          <a:noFill/>
        </p:spPr>
        <p:txBody>
          <a:bodyPr wrap="none" rtlCol="0">
            <a:spAutoFit/>
          </a:bodyPr>
          <a:lstStyle/>
          <a:p>
            <a:pPr defTabSz="457200"/>
            <a:r>
              <a:rPr lang="fr-CH" sz="1100" dirty="0" smtClean="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36183340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3556" y="274639"/>
            <a:ext cx="10972800" cy="1143000"/>
          </a:xfrm>
        </p:spPr>
        <p:txBody>
          <a:bodyPr/>
          <a:lstStyle/>
          <a:p>
            <a:r>
              <a:rPr lang="en-AU" smtClean="0"/>
              <a:t>Click to edit Master title style</a:t>
            </a:r>
            <a:endParaRPr lang="en-US"/>
          </a:p>
        </p:txBody>
      </p:sp>
      <p:sp>
        <p:nvSpPr>
          <p:cNvPr id="3" name="Content Placeholder 2"/>
          <p:cNvSpPr>
            <a:spLocks noGrp="1"/>
          </p:cNvSpPr>
          <p:nvPr>
            <p:ph idx="1"/>
          </p:nvPr>
        </p:nvSpPr>
        <p:spPr>
          <a:xfrm>
            <a:off x="873556" y="1600202"/>
            <a:ext cx="109728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3" name="TextBox 12"/>
          <p:cNvSpPr txBox="1"/>
          <p:nvPr userDrawn="1"/>
        </p:nvSpPr>
        <p:spPr>
          <a:xfrm>
            <a:off x="760432" y="6362798"/>
            <a:ext cx="1346844" cy="261610"/>
          </a:xfrm>
          <a:prstGeom prst="rect">
            <a:avLst/>
          </a:prstGeom>
          <a:noFill/>
        </p:spPr>
        <p:txBody>
          <a:bodyPr wrap="none" rtlCol="0">
            <a:spAutoFit/>
          </a:bodyPr>
          <a:lstStyle/>
          <a:p>
            <a:pPr defTabSz="457200"/>
            <a:r>
              <a:rPr lang="fr-CH" sz="1100" dirty="0" smtClean="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1412948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213DEE-3DF4-4D39-8F28-32DB2BF322E1}" type="datetimeFigureOut">
              <a:rPr lang="en-GB" smtClean="0"/>
              <a:t>30/10/2014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91C10-0C30-4DE8-96E0-4FE24B5AC27F}" type="slidenum">
              <a:rPr lang="en-GB" smtClean="0"/>
              <a:t>‹#›</a:t>
            </a:fld>
            <a:endParaRPr lang="en-GB"/>
          </a:p>
        </p:txBody>
      </p:sp>
    </p:spTree>
    <p:extLst>
      <p:ext uri="{BB962C8B-B14F-4D97-AF65-F5344CB8AC3E}">
        <p14:creationId xmlns:p14="http://schemas.microsoft.com/office/powerpoint/2010/main" val="2680675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4471" y="4406902"/>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1214471"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10" name="TextBox 9"/>
          <p:cNvSpPr txBox="1"/>
          <p:nvPr userDrawn="1"/>
        </p:nvSpPr>
        <p:spPr>
          <a:xfrm>
            <a:off x="760432" y="6362798"/>
            <a:ext cx="1346844" cy="261610"/>
          </a:xfrm>
          <a:prstGeom prst="rect">
            <a:avLst/>
          </a:prstGeom>
          <a:noFill/>
        </p:spPr>
        <p:txBody>
          <a:bodyPr wrap="none" rtlCol="0">
            <a:spAutoFit/>
          </a:bodyPr>
          <a:lstStyle/>
          <a:p>
            <a:pPr defTabSz="457200"/>
            <a:r>
              <a:rPr lang="fr-CH" sz="1100" dirty="0" smtClean="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22470653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73600" y="274639"/>
            <a:ext cx="10972800" cy="1143000"/>
          </a:xfrm>
        </p:spPr>
        <p:txBody>
          <a:bodyPr/>
          <a:lstStyle/>
          <a:p>
            <a:r>
              <a:rPr lang="en-AU" smtClean="0"/>
              <a:t>Click to edit Master title style</a:t>
            </a:r>
            <a:endParaRPr lang="en-US"/>
          </a:p>
        </p:txBody>
      </p:sp>
      <p:sp>
        <p:nvSpPr>
          <p:cNvPr id="3" name="Content Placeholder 2"/>
          <p:cNvSpPr>
            <a:spLocks noGrp="1"/>
          </p:cNvSpPr>
          <p:nvPr>
            <p:ph sz="half" idx="1"/>
          </p:nvPr>
        </p:nvSpPr>
        <p:spPr>
          <a:xfrm>
            <a:off x="886125"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474125"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11" name="TextBox 10"/>
          <p:cNvSpPr txBox="1"/>
          <p:nvPr userDrawn="1"/>
        </p:nvSpPr>
        <p:spPr>
          <a:xfrm>
            <a:off x="760432" y="6362798"/>
            <a:ext cx="1346844" cy="261610"/>
          </a:xfrm>
          <a:prstGeom prst="rect">
            <a:avLst/>
          </a:prstGeom>
          <a:noFill/>
        </p:spPr>
        <p:txBody>
          <a:bodyPr wrap="none" rtlCol="0">
            <a:spAutoFit/>
          </a:bodyPr>
          <a:lstStyle/>
          <a:p>
            <a:pPr defTabSz="457200"/>
            <a:r>
              <a:rPr lang="fr-CH" sz="1100" dirty="0" smtClean="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18420689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73600" y="274639"/>
            <a:ext cx="109728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886126"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88612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469896"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46989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6" name="TextBox 15"/>
          <p:cNvSpPr txBox="1"/>
          <p:nvPr userDrawn="1"/>
        </p:nvSpPr>
        <p:spPr>
          <a:xfrm>
            <a:off x="496476" y="6362798"/>
            <a:ext cx="1346844" cy="261610"/>
          </a:xfrm>
          <a:prstGeom prst="rect">
            <a:avLst/>
          </a:prstGeom>
          <a:noFill/>
        </p:spPr>
        <p:txBody>
          <a:bodyPr wrap="none" rtlCol="0">
            <a:spAutoFit/>
          </a:bodyPr>
          <a:lstStyle/>
          <a:p>
            <a:pPr defTabSz="457200"/>
            <a:r>
              <a:rPr lang="fr-CH" sz="1100" dirty="0" smtClean="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2944715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73600" y="274639"/>
            <a:ext cx="10972800" cy="1143000"/>
          </a:xfrm>
        </p:spPr>
        <p:txBody>
          <a:bodyPr/>
          <a:lstStyle/>
          <a:p>
            <a:r>
              <a:rPr lang="en-AU"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8" name="TextBox 7"/>
          <p:cNvSpPr txBox="1"/>
          <p:nvPr userDrawn="1"/>
        </p:nvSpPr>
        <p:spPr>
          <a:xfrm>
            <a:off x="760432" y="6362798"/>
            <a:ext cx="1346844" cy="261610"/>
          </a:xfrm>
          <a:prstGeom prst="rect">
            <a:avLst/>
          </a:prstGeom>
          <a:noFill/>
        </p:spPr>
        <p:txBody>
          <a:bodyPr wrap="none" rtlCol="0">
            <a:spAutoFit/>
          </a:bodyPr>
          <a:lstStyle/>
          <a:p>
            <a:pPr defTabSz="457200"/>
            <a:r>
              <a:rPr lang="fr-CH" sz="1100" dirty="0" smtClean="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22438117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3601" y="273050"/>
            <a:ext cx="4011084" cy="1162051"/>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5030689"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873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10" name="TextBox 9"/>
          <p:cNvSpPr txBox="1"/>
          <p:nvPr userDrawn="1"/>
        </p:nvSpPr>
        <p:spPr>
          <a:xfrm>
            <a:off x="760432" y="6362798"/>
            <a:ext cx="1346844" cy="261610"/>
          </a:xfrm>
          <a:prstGeom prst="rect">
            <a:avLst/>
          </a:prstGeom>
          <a:noFill/>
        </p:spPr>
        <p:txBody>
          <a:bodyPr wrap="none" rtlCol="0">
            <a:spAutoFit/>
          </a:bodyPr>
          <a:lstStyle/>
          <a:p>
            <a:pPr defTabSz="457200"/>
            <a:r>
              <a:rPr lang="fr-CH" sz="1100" dirty="0" smtClean="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3586065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10" name="TextBox 9"/>
          <p:cNvSpPr txBox="1"/>
          <p:nvPr userDrawn="1"/>
        </p:nvSpPr>
        <p:spPr>
          <a:xfrm>
            <a:off x="760432" y="6362798"/>
            <a:ext cx="1346844" cy="261610"/>
          </a:xfrm>
          <a:prstGeom prst="rect">
            <a:avLst/>
          </a:prstGeom>
          <a:noFill/>
        </p:spPr>
        <p:txBody>
          <a:bodyPr wrap="none" rtlCol="0">
            <a:spAutoFit/>
          </a:bodyPr>
          <a:lstStyle/>
          <a:p>
            <a:pPr defTabSz="457200"/>
            <a:r>
              <a:rPr lang="fr-CH" sz="1100" dirty="0" smtClean="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5451429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495023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026858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759214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48267" y="1600200"/>
            <a:ext cx="5046133"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046133"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53919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66CDF9-4206-4C90-9B0E-ACAAD8097B52}"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17953E-D82F-45DC-8DAF-86FC60F9B5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4625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642106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149288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86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804843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565190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81778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9867" y="381000"/>
            <a:ext cx="2573867"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48267" y="381000"/>
            <a:ext cx="75184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569307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48267" y="381000"/>
            <a:ext cx="10295467"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48267" y="1600200"/>
            <a:ext cx="10295467" cy="4800600"/>
          </a:xfrm>
        </p:spPr>
        <p:txBody>
          <a:bodyPr/>
          <a:lstStyle/>
          <a:p>
            <a:pPr lvl="0"/>
            <a:r>
              <a:rPr lang="en-US" noProof="0" dirty="0" smtClean="0"/>
              <a:t>Click icon to add table</a:t>
            </a:r>
            <a:endParaRPr lang="en-US" noProof="0"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59139949"/>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8267" y="381000"/>
            <a:ext cx="10295467"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48267" y="1600200"/>
            <a:ext cx="5046133"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046133"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076700"/>
            <a:ext cx="5046133"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89377666"/>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Picture 11" descr="Viramune_Bgrnd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6"/>
          <p:cNvSpPr>
            <a:spLocks noGrp="1" noChangeArrowheads="1"/>
          </p:cNvSpPr>
          <p:nvPr>
            <p:ph type="ctrTitle"/>
          </p:nvPr>
        </p:nvSpPr>
        <p:spPr>
          <a:xfrm>
            <a:off x="1583267" y="1341440"/>
            <a:ext cx="10363200" cy="1470025"/>
          </a:xfrm>
        </p:spPr>
        <p:txBody>
          <a:bodyPr/>
          <a:lstStyle>
            <a:lvl1pPr>
              <a:defRPr sz="3600">
                <a:solidFill>
                  <a:schemeClr val="bg1"/>
                </a:solidFill>
              </a:defRPr>
            </a:lvl1pPr>
          </a:lstStyle>
          <a:p>
            <a:pPr lvl="0"/>
            <a:r>
              <a:rPr lang="en-GB" noProof="0" smtClean="0"/>
              <a:t>Titelstijl van model bewerken</a:t>
            </a:r>
            <a:endParaRPr lang="en-US" noProof="0" smtClean="0"/>
          </a:p>
        </p:txBody>
      </p:sp>
      <p:sp>
        <p:nvSpPr>
          <p:cNvPr id="3079" name="Rectangle 7"/>
          <p:cNvSpPr>
            <a:spLocks noGrp="1" noChangeArrowheads="1"/>
          </p:cNvSpPr>
          <p:nvPr>
            <p:ph type="subTitle" idx="1"/>
          </p:nvPr>
        </p:nvSpPr>
        <p:spPr>
          <a:xfrm>
            <a:off x="1583267" y="3213101"/>
            <a:ext cx="8534400" cy="1752600"/>
          </a:xfrm>
        </p:spPr>
        <p:txBody>
          <a:bodyPr/>
          <a:lstStyle>
            <a:lvl1pPr marL="0" indent="0">
              <a:buFont typeface="Wingdings" charset="0"/>
              <a:buNone/>
              <a:defRPr>
                <a:solidFill>
                  <a:schemeClr val="bg1"/>
                </a:solidFill>
              </a:defRPr>
            </a:lvl1pPr>
          </a:lstStyle>
          <a:p>
            <a:pPr lvl="0"/>
            <a:r>
              <a:rPr lang="en-GB" noProof="0" smtClean="0"/>
              <a:t>Klik om de titelstijl van het model te bewerken</a:t>
            </a:r>
            <a:endParaRPr lang="en-US" noProof="0" smtClean="0"/>
          </a:p>
        </p:txBody>
      </p:sp>
      <p:sp>
        <p:nvSpPr>
          <p:cNvPr id="5" name="Rectangle 8"/>
          <p:cNvSpPr>
            <a:spLocks noGrp="1" noChangeArrowheads="1"/>
          </p:cNvSpPr>
          <p:nvPr>
            <p:ph type="dt" sz="half" idx="10"/>
          </p:nvPr>
        </p:nvSpPr>
        <p:spPr>
          <a:xfrm>
            <a:off x="609600" y="6308725"/>
            <a:ext cx="2844800" cy="476250"/>
          </a:xfrm>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xfrm>
            <a:off x="4165600" y="6308725"/>
            <a:ext cx="3860800" cy="476250"/>
          </a:xfrm>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xfrm>
            <a:off x="8737600" y="6308725"/>
            <a:ext cx="2844800" cy="476250"/>
          </a:xfrm>
          <a:prstGeom prst="rect">
            <a:avLst/>
          </a:prstGeom>
        </p:spPr>
        <p:txBody>
          <a:bodyPr lIns="91430" tIns="45715" rIns="91430" bIns="45715"/>
          <a:lstStyle>
            <a:lvl1pPr>
              <a:defRPr/>
            </a:lvl1pPr>
          </a:lstStyle>
          <a:p>
            <a:pPr defTabSz="914305" fontAlgn="base">
              <a:spcBef>
                <a:spcPct val="0"/>
              </a:spcBef>
              <a:spcAft>
                <a:spcPct val="0"/>
              </a:spcAft>
              <a:defRPr/>
            </a:pPr>
            <a:fld id="{B27957BD-0D36-6744-8E4C-6C1CE52153FB}" type="slidenum">
              <a:rPr lang="en-US" sz="1600" b="1" smtClean="0">
                <a:solidFill>
                  <a:srgbClr val="000000"/>
                </a:solidFill>
                <a:cs typeface="ＭＳ Ｐゴシック" charset="0"/>
              </a:rPr>
              <a:pPr defTabSz="914305" fontAlgn="base">
                <a:spcBef>
                  <a:spcPct val="0"/>
                </a:spcBef>
                <a:spcAft>
                  <a:spcPct val="0"/>
                </a:spcAft>
                <a:defRPr/>
              </a:pPr>
              <a:t>‹#›</a:t>
            </a:fld>
            <a:endParaRPr lang="en-US" sz="1600" b="1">
              <a:solidFill>
                <a:srgbClr val="000000"/>
              </a:solidFill>
              <a:cs typeface="ＭＳ Ｐゴシック" charset="0"/>
            </a:endParaRPr>
          </a:p>
        </p:txBody>
      </p:sp>
    </p:spTree>
    <p:extLst>
      <p:ext uri="{BB962C8B-B14F-4D97-AF65-F5344CB8AC3E}">
        <p14:creationId xmlns:p14="http://schemas.microsoft.com/office/powerpoint/2010/main" val="243748126"/>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6CDF9-4206-4C90-9B0E-ACAAD8097B52}"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17953E-D82F-45DC-8DAF-86FC60F9B5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9719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Titelstijl van model bewerken</a:t>
            </a:r>
            <a:endParaRPr lang="nl-NL"/>
          </a:p>
        </p:txBody>
      </p:sp>
      <p:sp>
        <p:nvSpPr>
          <p:cNvPr id="3" name="Tijdelijke aanduiding voor inhoud 2"/>
          <p:cNvSpPr>
            <a:spLocks noGrp="1"/>
          </p:cNvSpPr>
          <p:nvPr>
            <p:ph idx="1"/>
          </p:nvPr>
        </p:nvSpPr>
        <p:spPr/>
        <p:txBody>
          <a:body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9108017" y="6337301"/>
            <a:ext cx="2844800" cy="476250"/>
          </a:xfrm>
          <a:prstGeom prst="rect">
            <a:avLst/>
          </a:prstGeom>
        </p:spPr>
        <p:txBody>
          <a:bodyPr lIns="91430" tIns="45715" rIns="91430" bIns="45715"/>
          <a:lstStyle>
            <a:lvl1pPr>
              <a:defRPr/>
            </a:lvl1pPr>
          </a:lstStyle>
          <a:p>
            <a:pPr defTabSz="914305" fontAlgn="base">
              <a:spcBef>
                <a:spcPct val="0"/>
              </a:spcBef>
              <a:spcAft>
                <a:spcPct val="0"/>
              </a:spcAft>
              <a:defRPr/>
            </a:pPr>
            <a:fld id="{AD86F992-2FE9-8044-8052-9DE52B1E18A9}" type="slidenum">
              <a:rPr lang="en-US" sz="1600" b="1" smtClean="0">
                <a:solidFill>
                  <a:srgbClr val="000000"/>
                </a:solidFill>
                <a:cs typeface="ＭＳ Ｐゴシック" charset="0"/>
              </a:rPr>
              <a:pPr defTabSz="914305" fontAlgn="base">
                <a:spcBef>
                  <a:spcPct val="0"/>
                </a:spcBef>
                <a:spcAft>
                  <a:spcPct val="0"/>
                </a:spcAft>
                <a:defRPr/>
              </a:pPr>
              <a:t>‹#›</a:t>
            </a:fld>
            <a:endParaRPr lang="en-US" sz="1600" b="1">
              <a:solidFill>
                <a:srgbClr val="000000"/>
              </a:solidFill>
              <a:cs typeface="ＭＳ Ｐゴシック" charset="0"/>
            </a:endParaRPr>
          </a:p>
        </p:txBody>
      </p:sp>
    </p:spTree>
    <p:extLst>
      <p:ext uri="{BB962C8B-B14F-4D97-AF65-F5344CB8AC3E}">
        <p14:creationId xmlns:p14="http://schemas.microsoft.com/office/powerpoint/2010/main" val="2440447357"/>
      </p:ext>
    </p:extLst>
  </p:cSld>
  <p:clrMapOvr>
    <a:masterClrMapping/>
  </p:clrMapOvr>
  <p:transition spd="med">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2"/>
            <a:ext cx="10363200" cy="1362075"/>
          </a:xfrm>
        </p:spPr>
        <p:txBody>
          <a:bodyPr anchor="t"/>
          <a:lstStyle>
            <a:lvl1pPr algn="l">
              <a:defRPr sz="4000" b="1" cap="all"/>
            </a:lvl1pPr>
          </a:lstStyle>
          <a:p>
            <a:r>
              <a:rPr lang="en-US" smtClean="0"/>
              <a:t>Titelstijl van model bewerken</a:t>
            </a:r>
            <a:endParaRPr lang="nl-NL"/>
          </a:p>
        </p:txBody>
      </p:sp>
      <p:sp>
        <p:nvSpPr>
          <p:cNvPr id="3" name="Tijdelijke aanduiding voor tekst 2"/>
          <p:cNvSpPr>
            <a:spLocks noGrp="1"/>
          </p:cNvSpPr>
          <p:nvPr>
            <p:ph type="body" idx="1"/>
          </p:nvPr>
        </p:nvSpPr>
        <p:spPr>
          <a:xfrm>
            <a:off x="963084" y="2906715"/>
            <a:ext cx="103632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Klik om de tekststijl van het model te bewerken</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9108017" y="6337301"/>
            <a:ext cx="2844800" cy="476250"/>
          </a:xfrm>
          <a:prstGeom prst="rect">
            <a:avLst/>
          </a:prstGeom>
        </p:spPr>
        <p:txBody>
          <a:bodyPr lIns="91430" tIns="45715" rIns="91430" bIns="45715"/>
          <a:lstStyle>
            <a:lvl1pPr>
              <a:defRPr/>
            </a:lvl1pPr>
          </a:lstStyle>
          <a:p>
            <a:pPr defTabSz="914305" fontAlgn="base">
              <a:spcBef>
                <a:spcPct val="0"/>
              </a:spcBef>
              <a:spcAft>
                <a:spcPct val="0"/>
              </a:spcAft>
              <a:defRPr/>
            </a:pPr>
            <a:fld id="{2091B6F8-DE00-5145-9FE3-85AC4143D003}" type="slidenum">
              <a:rPr lang="en-US" sz="1600" b="1" smtClean="0">
                <a:solidFill>
                  <a:srgbClr val="000000"/>
                </a:solidFill>
                <a:cs typeface="ＭＳ Ｐゴシック" charset="0"/>
              </a:rPr>
              <a:pPr defTabSz="914305" fontAlgn="base">
                <a:spcBef>
                  <a:spcPct val="0"/>
                </a:spcBef>
                <a:spcAft>
                  <a:spcPct val="0"/>
                </a:spcAft>
                <a:defRPr/>
              </a:pPr>
              <a:t>‹#›</a:t>
            </a:fld>
            <a:endParaRPr lang="en-US" sz="1600" b="1">
              <a:solidFill>
                <a:srgbClr val="000000"/>
              </a:solidFill>
              <a:cs typeface="ＭＳ Ｐゴシック" charset="0"/>
            </a:endParaRPr>
          </a:p>
        </p:txBody>
      </p:sp>
    </p:spTree>
    <p:extLst>
      <p:ext uri="{BB962C8B-B14F-4D97-AF65-F5344CB8AC3E}">
        <p14:creationId xmlns:p14="http://schemas.microsoft.com/office/powerpoint/2010/main" val="1816929819"/>
      </p:ext>
    </p:extLst>
  </p:cSld>
  <p:clrMapOvr>
    <a:masterClrMapping/>
  </p:clrMapOvr>
  <p:transition spd="med">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Titelstijl van model bewerken</a:t>
            </a:r>
            <a:endParaRPr lang="nl-NL"/>
          </a:p>
        </p:txBody>
      </p:sp>
      <p:sp>
        <p:nvSpPr>
          <p:cNvPr id="3" name="Tijdelijke aanduiding voor inhoud 2"/>
          <p:cNvSpPr>
            <a:spLocks noGrp="1"/>
          </p:cNvSpPr>
          <p:nvPr>
            <p:ph sz="half" idx="1"/>
          </p:nvPr>
        </p:nvSpPr>
        <p:spPr>
          <a:xfrm>
            <a:off x="1295401" y="1412877"/>
            <a:ext cx="5041900" cy="4741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inhoud 3"/>
          <p:cNvSpPr>
            <a:spLocks noGrp="1"/>
          </p:cNvSpPr>
          <p:nvPr>
            <p:ph sz="half" idx="2"/>
          </p:nvPr>
        </p:nvSpPr>
        <p:spPr>
          <a:xfrm>
            <a:off x="6540501" y="1412877"/>
            <a:ext cx="5041900" cy="4741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9108017" y="6337301"/>
            <a:ext cx="2844800" cy="476250"/>
          </a:xfrm>
          <a:prstGeom prst="rect">
            <a:avLst/>
          </a:prstGeom>
        </p:spPr>
        <p:txBody>
          <a:bodyPr lIns="91430" tIns="45715" rIns="91430" bIns="45715"/>
          <a:lstStyle>
            <a:lvl1pPr>
              <a:defRPr/>
            </a:lvl1pPr>
          </a:lstStyle>
          <a:p>
            <a:pPr defTabSz="914305" fontAlgn="base">
              <a:spcBef>
                <a:spcPct val="0"/>
              </a:spcBef>
              <a:spcAft>
                <a:spcPct val="0"/>
              </a:spcAft>
              <a:defRPr/>
            </a:pPr>
            <a:fld id="{32411E71-BA57-1A40-813D-58051E2A739E}" type="slidenum">
              <a:rPr lang="en-US" sz="1600" b="1" smtClean="0">
                <a:solidFill>
                  <a:srgbClr val="000000"/>
                </a:solidFill>
                <a:cs typeface="ＭＳ Ｐゴシック" charset="0"/>
              </a:rPr>
              <a:pPr defTabSz="914305" fontAlgn="base">
                <a:spcBef>
                  <a:spcPct val="0"/>
                </a:spcBef>
                <a:spcAft>
                  <a:spcPct val="0"/>
                </a:spcAft>
                <a:defRPr/>
              </a:pPr>
              <a:t>‹#›</a:t>
            </a:fld>
            <a:endParaRPr lang="en-US" sz="1600" b="1">
              <a:solidFill>
                <a:srgbClr val="000000"/>
              </a:solidFill>
              <a:cs typeface="ＭＳ Ｐゴシック" charset="0"/>
            </a:endParaRPr>
          </a:p>
        </p:txBody>
      </p:sp>
    </p:spTree>
    <p:extLst>
      <p:ext uri="{BB962C8B-B14F-4D97-AF65-F5344CB8AC3E}">
        <p14:creationId xmlns:p14="http://schemas.microsoft.com/office/powerpoint/2010/main" val="3925782243"/>
      </p:ext>
    </p:extLst>
  </p:cSld>
  <p:clrMapOvr>
    <a:masterClrMapping/>
  </p:clrMapOvr>
  <p:transition spd="med">
    <p:wipe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en-US" smtClean="0"/>
              <a:t>Titelstijl van model bewerken</a:t>
            </a:r>
            <a:endParaRPr lang="nl-NL"/>
          </a:p>
        </p:txBody>
      </p:sp>
      <p:sp>
        <p:nvSpPr>
          <p:cNvPr id="3" name="Tijdelijke aanduiding voor tekst 2"/>
          <p:cNvSpPr>
            <a:spLocks noGrp="1"/>
          </p:cNvSpPr>
          <p:nvPr>
            <p:ph type="body" idx="1"/>
          </p:nvPr>
        </p:nvSpPr>
        <p:spPr>
          <a:xfrm>
            <a:off x="609600" y="1535114"/>
            <a:ext cx="5386917"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5" name="Tijdelijke aanduiding voor tekst 4"/>
          <p:cNvSpPr>
            <a:spLocks noGrp="1"/>
          </p:cNvSpPr>
          <p:nvPr>
            <p:ph type="body" sz="quarter" idx="3"/>
          </p:nvPr>
        </p:nvSpPr>
        <p:spPr>
          <a:xfrm>
            <a:off x="6193368" y="1535114"/>
            <a:ext cx="5389033"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9108017" y="6337301"/>
            <a:ext cx="2844800" cy="476250"/>
          </a:xfrm>
          <a:prstGeom prst="rect">
            <a:avLst/>
          </a:prstGeom>
        </p:spPr>
        <p:txBody>
          <a:bodyPr lIns="91430" tIns="45715" rIns="91430" bIns="45715"/>
          <a:lstStyle>
            <a:lvl1pPr>
              <a:defRPr/>
            </a:lvl1pPr>
          </a:lstStyle>
          <a:p>
            <a:pPr defTabSz="914305" fontAlgn="base">
              <a:spcBef>
                <a:spcPct val="0"/>
              </a:spcBef>
              <a:spcAft>
                <a:spcPct val="0"/>
              </a:spcAft>
              <a:defRPr/>
            </a:pPr>
            <a:fld id="{D619FE70-696A-F842-86AF-B1B66C17936F}" type="slidenum">
              <a:rPr lang="en-US" sz="1600" b="1" smtClean="0">
                <a:solidFill>
                  <a:srgbClr val="000000"/>
                </a:solidFill>
                <a:cs typeface="ＭＳ Ｐゴシック" charset="0"/>
              </a:rPr>
              <a:pPr defTabSz="914305" fontAlgn="base">
                <a:spcBef>
                  <a:spcPct val="0"/>
                </a:spcBef>
                <a:spcAft>
                  <a:spcPct val="0"/>
                </a:spcAft>
                <a:defRPr/>
              </a:pPr>
              <a:t>‹#›</a:t>
            </a:fld>
            <a:endParaRPr lang="en-US" sz="1600" b="1">
              <a:solidFill>
                <a:srgbClr val="000000"/>
              </a:solidFill>
              <a:cs typeface="ＭＳ Ｐゴシック" charset="0"/>
            </a:endParaRPr>
          </a:p>
        </p:txBody>
      </p:sp>
    </p:spTree>
    <p:extLst>
      <p:ext uri="{BB962C8B-B14F-4D97-AF65-F5344CB8AC3E}">
        <p14:creationId xmlns:p14="http://schemas.microsoft.com/office/powerpoint/2010/main" val="463557437"/>
      </p:ext>
    </p:extLst>
  </p:cSld>
  <p:clrMapOvr>
    <a:masterClrMapping/>
  </p:clrMapOvr>
  <p:transition spd="med">
    <p:wipe dir="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Titelstijl van model bewerken</a:t>
            </a:r>
            <a:endParaRPr lang="nl-NL"/>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9108017" y="6337301"/>
            <a:ext cx="2844800" cy="476250"/>
          </a:xfrm>
          <a:prstGeom prst="rect">
            <a:avLst/>
          </a:prstGeom>
        </p:spPr>
        <p:txBody>
          <a:bodyPr lIns="91430" tIns="45715" rIns="91430" bIns="45715"/>
          <a:lstStyle>
            <a:lvl1pPr>
              <a:defRPr/>
            </a:lvl1pPr>
          </a:lstStyle>
          <a:p>
            <a:pPr defTabSz="914305" fontAlgn="base">
              <a:spcBef>
                <a:spcPct val="0"/>
              </a:spcBef>
              <a:spcAft>
                <a:spcPct val="0"/>
              </a:spcAft>
              <a:defRPr/>
            </a:pPr>
            <a:fld id="{4114609B-59A9-364A-8B31-D473BD995BDD}" type="slidenum">
              <a:rPr lang="en-US" sz="1600" b="1" smtClean="0">
                <a:solidFill>
                  <a:srgbClr val="000000"/>
                </a:solidFill>
                <a:cs typeface="ＭＳ Ｐゴシック" charset="0"/>
              </a:rPr>
              <a:pPr defTabSz="914305" fontAlgn="base">
                <a:spcBef>
                  <a:spcPct val="0"/>
                </a:spcBef>
                <a:spcAft>
                  <a:spcPct val="0"/>
                </a:spcAft>
                <a:defRPr/>
              </a:pPr>
              <a:t>‹#›</a:t>
            </a:fld>
            <a:endParaRPr lang="en-US" sz="1600" b="1">
              <a:solidFill>
                <a:srgbClr val="000000"/>
              </a:solidFill>
              <a:cs typeface="ＭＳ Ｐゴシック" charset="0"/>
            </a:endParaRPr>
          </a:p>
        </p:txBody>
      </p:sp>
    </p:spTree>
    <p:extLst>
      <p:ext uri="{BB962C8B-B14F-4D97-AF65-F5344CB8AC3E}">
        <p14:creationId xmlns:p14="http://schemas.microsoft.com/office/powerpoint/2010/main" val="2177503195"/>
      </p:ext>
    </p:extLst>
  </p:cSld>
  <p:clrMapOvr>
    <a:masterClrMapping/>
  </p:clrMapOvr>
  <p:transition spd="med">
    <p:wipe dir="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9108017" y="6337301"/>
            <a:ext cx="2844800" cy="476250"/>
          </a:xfrm>
          <a:prstGeom prst="rect">
            <a:avLst/>
          </a:prstGeom>
        </p:spPr>
        <p:txBody>
          <a:bodyPr lIns="91430" tIns="45715" rIns="91430" bIns="45715"/>
          <a:lstStyle>
            <a:lvl1pPr>
              <a:defRPr/>
            </a:lvl1pPr>
          </a:lstStyle>
          <a:p>
            <a:pPr defTabSz="914305" fontAlgn="base">
              <a:spcBef>
                <a:spcPct val="0"/>
              </a:spcBef>
              <a:spcAft>
                <a:spcPct val="0"/>
              </a:spcAft>
              <a:defRPr/>
            </a:pPr>
            <a:fld id="{4FD448AF-26BF-5341-B917-7419CB033841}" type="slidenum">
              <a:rPr lang="en-US" sz="1600" b="1" smtClean="0">
                <a:solidFill>
                  <a:srgbClr val="000000"/>
                </a:solidFill>
                <a:cs typeface="ＭＳ Ｐゴシック" charset="0"/>
              </a:rPr>
              <a:pPr defTabSz="914305" fontAlgn="base">
                <a:spcBef>
                  <a:spcPct val="0"/>
                </a:spcBef>
                <a:spcAft>
                  <a:spcPct val="0"/>
                </a:spcAft>
                <a:defRPr/>
              </a:pPr>
              <a:t>‹#›</a:t>
            </a:fld>
            <a:endParaRPr lang="en-US" sz="1600" b="1">
              <a:solidFill>
                <a:srgbClr val="000000"/>
              </a:solidFill>
              <a:cs typeface="ＭＳ Ｐゴシック" charset="0"/>
            </a:endParaRPr>
          </a:p>
        </p:txBody>
      </p:sp>
    </p:spTree>
    <p:extLst>
      <p:ext uri="{BB962C8B-B14F-4D97-AF65-F5344CB8AC3E}">
        <p14:creationId xmlns:p14="http://schemas.microsoft.com/office/powerpoint/2010/main" val="1020406722"/>
      </p:ext>
    </p:extLst>
  </p:cSld>
  <p:clrMapOvr>
    <a:masterClrMapping/>
  </p:clrMapOvr>
  <p:transition spd="med">
    <p:wipe dir="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en-US" smtClean="0"/>
              <a:t>Titelstijl van model bewerken</a:t>
            </a:r>
            <a:endParaRPr lang="nl-NL"/>
          </a:p>
        </p:txBody>
      </p:sp>
      <p:sp>
        <p:nvSpPr>
          <p:cNvPr id="3" name="Tijdelijke aanduiding voor inhoud 2"/>
          <p:cNvSpPr>
            <a:spLocks noGrp="1"/>
          </p:cNvSpPr>
          <p:nvPr>
            <p:ph idx="1"/>
          </p:nvPr>
        </p:nvSpPr>
        <p:spPr>
          <a:xfrm>
            <a:off x="4766735"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tekst 3"/>
          <p:cNvSpPr>
            <a:spLocks noGrp="1"/>
          </p:cNvSpPr>
          <p:nvPr>
            <p:ph type="body" sz="half" idx="2"/>
          </p:nvPr>
        </p:nvSpPr>
        <p:spPr>
          <a:xfrm>
            <a:off x="609602" y="1435102"/>
            <a:ext cx="4011084"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Klik om de tekststijl van het model te bewerken</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9108017" y="6337301"/>
            <a:ext cx="2844800" cy="476250"/>
          </a:xfrm>
          <a:prstGeom prst="rect">
            <a:avLst/>
          </a:prstGeom>
        </p:spPr>
        <p:txBody>
          <a:bodyPr lIns="91430" tIns="45715" rIns="91430" bIns="45715"/>
          <a:lstStyle>
            <a:lvl1pPr>
              <a:defRPr/>
            </a:lvl1pPr>
          </a:lstStyle>
          <a:p>
            <a:pPr defTabSz="914305" fontAlgn="base">
              <a:spcBef>
                <a:spcPct val="0"/>
              </a:spcBef>
              <a:spcAft>
                <a:spcPct val="0"/>
              </a:spcAft>
              <a:defRPr/>
            </a:pPr>
            <a:fld id="{304D79D2-2EEE-3946-907D-F55483948419}" type="slidenum">
              <a:rPr lang="en-US" sz="1600" b="1" smtClean="0">
                <a:solidFill>
                  <a:srgbClr val="000000"/>
                </a:solidFill>
                <a:cs typeface="ＭＳ Ｐゴシック" charset="0"/>
              </a:rPr>
              <a:pPr defTabSz="914305" fontAlgn="base">
                <a:spcBef>
                  <a:spcPct val="0"/>
                </a:spcBef>
                <a:spcAft>
                  <a:spcPct val="0"/>
                </a:spcAft>
                <a:defRPr/>
              </a:pPr>
              <a:t>‹#›</a:t>
            </a:fld>
            <a:endParaRPr lang="en-US" sz="1600" b="1">
              <a:solidFill>
                <a:srgbClr val="000000"/>
              </a:solidFill>
              <a:cs typeface="ＭＳ Ｐゴシック" charset="0"/>
            </a:endParaRPr>
          </a:p>
        </p:txBody>
      </p:sp>
    </p:spTree>
    <p:extLst>
      <p:ext uri="{BB962C8B-B14F-4D97-AF65-F5344CB8AC3E}">
        <p14:creationId xmlns:p14="http://schemas.microsoft.com/office/powerpoint/2010/main" val="634164885"/>
      </p:ext>
    </p:extLst>
  </p:cSld>
  <p:clrMapOvr>
    <a:masterClrMapping/>
  </p:clrMapOvr>
  <p:transition spd="med">
    <p:wipe dir="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en-US" smtClean="0"/>
              <a:t>Titelstijl van model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Klik om de tekststijl van het model te bewerken</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9108017" y="6337301"/>
            <a:ext cx="2844800" cy="476250"/>
          </a:xfrm>
          <a:prstGeom prst="rect">
            <a:avLst/>
          </a:prstGeom>
        </p:spPr>
        <p:txBody>
          <a:bodyPr lIns="91430" tIns="45715" rIns="91430" bIns="45715"/>
          <a:lstStyle>
            <a:lvl1pPr>
              <a:defRPr/>
            </a:lvl1pPr>
          </a:lstStyle>
          <a:p>
            <a:pPr defTabSz="914305" fontAlgn="base">
              <a:spcBef>
                <a:spcPct val="0"/>
              </a:spcBef>
              <a:spcAft>
                <a:spcPct val="0"/>
              </a:spcAft>
              <a:defRPr/>
            </a:pPr>
            <a:fld id="{1D69CC64-9760-3B4B-B42F-16A88FB0DE0A}" type="slidenum">
              <a:rPr lang="en-US" sz="1600" b="1" smtClean="0">
                <a:solidFill>
                  <a:srgbClr val="000000"/>
                </a:solidFill>
                <a:cs typeface="ＭＳ Ｐゴシック" charset="0"/>
              </a:rPr>
              <a:pPr defTabSz="914305" fontAlgn="base">
                <a:spcBef>
                  <a:spcPct val="0"/>
                </a:spcBef>
                <a:spcAft>
                  <a:spcPct val="0"/>
                </a:spcAft>
                <a:defRPr/>
              </a:pPr>
              <a:t>‹#›</a:t>
            </a:fld>
            <a:endParaRPr lang="en-US" sz="1600" b="1">
              <a:solidFill>
                <a:srgbClr val="000000"/>
              </a:solidFill>
              <a:cs typeface="ＭＳ Ｐゴシック" charset="0"/>
            </a:endParaRPr>
          </a:p>
        </p:txBody>
      </p:sp>
    </p:spTree>
    <p:extLst>
      <p:ext uri="{BB962C8B-B14F-4D97-AF65-F5344CB8AC3E}">
        <p14:creationId xmlns:p14="http://schemas.microsoft.com/office/powerpoint/2010/main" val="3851788603"/>
      </p:ext>
    </p:extLst>
  </p:cSld>
  <p:clrMapOvr>
    <a:masterClrMapping/>
  </p:clrMapOvr>
  <p:transition spd="med">
    <p:wipe dir="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9108017" y="6337301"/>
            <a:ext cx="2844800" cy="476250"/>
          </a:xfrm>
          <a:prstGeom prst="rect">
            <a:avLst/>
          </a:prstGeom>
        </p:spPr>
        <p:txBody>
          <a:bodyPr lIns="91430" tIns="45715" rIns="91430" bIns="45715"/>
          <a:lstStyle>
            <a:lvl1pPr>
              <a:defRPr/>
            </a:lvl1pPr>
          </a:lstStyle>
          <a:p>
            <a:pPr defTabSz="914305" fontAlgn="base">
              <a:spcBef>
                <a:spcPct val="0"/>
              </a:spcBef>
              <a:spcAft>
                <a:spcPct val="0"/>
              </a:spcAft>
              <a:defRPr/>
            </a:pPr>
            <a:fld id="{98B6DB0B-F5A1-FD49-8EEB-0D5DF4BFC671}" type="slidenum">
              <a:rPr lang="en-US" sz="1600" b="1" smtClean="0">
                <a:solidFill>
                  <a:srgbClr val="000000"/>
                </a:solidFill>
                <a:cs typeface="ＭＳ Ｐゴシック" charset="0"/>
              </a:rPr>
              <a:pPr defTabSz="914305" fontAlgn="base">
                <a:spcBef>
                  <a:spcPct val="0"/>
                </a:spcBef>
                <a:spcAft>
                  <a:spcPct val="0"/>
                </a:spcAft>
                <a:defRPr/>
              </a:pPr>
              <a:t>‹#›</a:t>
            </a:fld>
            <a:endParaRPr lang="en-US" sz="1600" b="1">
              <a:solidFill>
                <a:srgbClr val="000000"/>
              </a:solidFill>
              <a:cs typeface="ＭＳ Ｐゴシック" charset="0"/>
            </a:endParaRPr>
          </a:p>
        </p:txBody>
      </p:sp>
    </p:spTree>
    <p:extLst>
      <p:ext uri="{BB962C8B-B14F-4D97-AF65-F5344CB8AC3E}">
        <p14:creationId xmlns:p14="http://schemas.microsoft.com/office/powerpoint/2010/main" val="3713201925"/>
      </p:ext>
    </p:extLst>
  </p:cSld>
  <p:clrMapOvr>
    <a:masterClrMapping/>
  </p:clrMapOvr>
  <p:transition spd="med">
    <p:wipe dir="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010652" y="260351"/>
            <a:ext cx="2571749" cy="5894388"/>
          </a:xfrm>
        </p:spPr>
        <p:txBody>
          <a:bodyPr vert="eaVert"/>
          <a:lstStyle/>
          <a:p>
            <a:r>
              <a:rPr lang="en-US" smtClean="0"/>
              <a:t>Titelstijl van model bewerken</a:t>
            </a:r>
            <a:endParaRPr lang="nl-NL"/>
          </a:p>
        </p:txBody>
      </p:sp>
      <p:sp>
        <p:nvSpPr>
          <p:cNvPr id="3" name="Tijdelijke aanduiding voor verticale tekst 2"/>
          <p:cNvSpPr>
            <a:spLocks noGrp="1"/>
          </p:cNvSpPr>
          <p:nvPr>
            <p:ph type="body" orient="vert" idx="1"/>
          </p:nvPr>
        </p:nvSpPr>
        <p:spPr>
          <a:xfrm>
            <a:off x="1295400" y="260351"/>
            <a:ext cx="7512051" cy="5894388"/>
          </a:xfrm>
        </p:spPr>
        <p:txBody>
          <a:bodyPr vert="eaVert"/>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9108017" y="6337301"/>
            <a:ext cx="2844800" cy="476250"/>
          </a:xfrm>
          <a:prstGeom prst="rect">
            <a:avLst/>
          </a:prstGeom>
        </p:spPr>
        <p:txBody>
          <a:bodyPr lIns="91430" tIns="45715" rIns="91430" bIns="45715"/>
          <a:lstStyle>
            <a:lvl1pPr>
              <a:defRPr/>
            </a:lvl1pPr>
          </a:lstStyle>
          <a:p>
            <a:pPr defTabSz="914305" fontAlgn="base">
              <a:spcBef>
                <a:spcPct val="0"/>
              </a:spcBef>
              <a:spcAft>
                <a:spcPct val="0"/>
              </a:spcAft>
              <a:defRPr/>
            </a:pPr>
            <a:fld id="{C3213A2B-A5B1-8644-804A-CDEB278B0701}" type="slidenum">
              <a:rPr lang="en-US" sz="1600" b="1" smtClean="0">
                <a:solidFill>
                  <a:srgbClr val="000000"/>
                </a:solidFill>
                <a:cs typeface="ＭＳ Ｐゴシック" charset="0"/>
              </a:rPr>
              <a:pPr defTabSz="914305" fontAlgn="base">
                <a:spcBef>
                  <a:spcPct val="0"/>
                </a:spcBef>
                <a:spcAft>
                  <a:spcPct val="0"/>
                </a:spcAft>
                <a:defRPr/>
              </a:pPr>
              <a:t>‹#›</a:t>
            </a:fld>
            <a:endParaRPr lang="en-US" sz="1600" b="1">
              <a:solidFill>
                <a:srgbClr val="000000"/>
              </a:solidFill>
              <a:cs typeface="ＭＳ Ｐゴシック" charset="0"/>
            </a:endParaRPr>
          </a:p>
        </p:txBody>
      </p:sp>
    </p:spTree>
    <p:extLst>
      <p:ext uri="{BB962C8B-B14F-4D97-AF65-F5344CB8AC3E}">
        <p14:creationId xmlns:p14="http://schemas.microsoft.com/office/powerpoint/2010/main" val="1670272781"/>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66CDF9-4206-4C90-9B0E-ACAAD8097B52}"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17953E-D82F-45DC-8DAF-86FC60F9B5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1372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 name="Content Placeholder 2"/>
          <p:cNvSpPr>
            <a:spLocks noGrp="1"/>
          </p:cNvSpPr>
          <p:nvPr>
            <p:ph idx="1"/>
          </p:nvPr>
        </p:nvSpPr>
        <p:spPr>
          <a:xfrm>
            <a:off x="1731433" y="1600200"/>
            <a:ext cx="8971200" cy="49466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5"/>
          <p:cNvSpPr>
            <a:spLocks noGrp="1"/>
          </p:cNvSpPr>
          <p:nvPr>
            <p:ph type="sldNum" sz="quarter" idx="10"/>
          </p:nvPr>
        </p:nvSpPr>
        <p:spPr>
          <a:xfrm>
            <a:off x="9108017" y="6337301"/>
            <a:ext cx="2844800" cy="476250"/>
          </a:xfrm>
          <a:prstGeom prst="rect">
            <a:avLst/>
          </a:prstGeom>
        </p:spPr>
        <p:txBody>
          <a:bodyPr lIns="91430" tIns="45715" rIns="91430" bIns="45715"/>
          <a:lstStyle>
            <a:lvl1pPr>
              <a:defRPr/>
            </a:lvl1pPr>
          </a:lstStyle>
          <a:p>
            <a:pPr defTabSz="914305" fontAlgn="base">
              <a:spcBef>
                <a:spcPct val="0"/>
              </a:spcBef>
              <a:spcAft>
                <a:spcPct val="0"/>
              </a:spcAft>
              <a:defRPr/>
            </a:pPr>
            <a:fld id="{3AF003F4-66C0-404E-A3BB-B08600285B22}" type="slidenum">
              <a:rPr lang="en-GB" sz="1600" b="1" smtClean="0">
                <a:solidFill>
                  <a:srgbClr val="000000"/>
                </a:solidFill>
                <a:cs typeface="ＭＳ Ｐゴシック" charset="0"/>
              </a:rPr>
              <a:pPr defTabSz="914305" fontAlgn="base">
                <a:spcBef>
                  <a:spcPct val="0"/>
                </a:spcBef>
                <a:spcAft>
                  <a:spcPct val="0"/>
                </a:spcAft>
                <a:defRPr/>
              </a:pPr>
              <a:t>‹#›</a:t>
            </a:fld>
            <a:endParaRPr lang="en-GB" sz="1600" b="1">
              <a:solidFill>
                <a:srgbClr val="000000"/>
              </a:solidFill>
              <a:cs typeface="ＭＳ Ｐゴシック" charset="0"/>
            </a:endParaRPr>
          </a:p>
        </p:txBody>
      </p:sp>
    </p:spTree>
    <p:extLst>
      <p:ext uri="{BB962C8B-B14F-4D97-AF65-F5344CB8AC3E}">
        <p14:creationId xmlns:p14="http://schemas.microsoft.com/office/powerpoint/2010/main" val="2472799982"/>
      </p:ext>
    </p:extLst>
  </p:cSld>
  <p:clrMapOvr>
    <a:masterClrMapping/>
  </p:clrMapOvr>
  <p:transition spd="med">
    <p:wipe dir="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539"/>
            <a:ext cx="10363200" cy="1470025"/>
          </a:xfrm>
        </p:spPr>
        <p:txBody>
          <a:bodyPr/>
          <a:lstStyle/>
          <a:p>
            <a:r>
              <a:rPr lang="en-AU" dirty="0" smtClean="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enter presenter name</a:t>
            </a:r>
            <a:endParaRPr lang="en-US" dirty="0"/>
          </a:p>
        </p:txBody>
      </p:sp>
      <p:sp>
        <p:nvSpPr>
          <p:cNvPr id="8" name="TextBox 7"/>
          <p:cNvSpPr txBox="1"/>
          <p:nvPr userDrawn="1"/>
        </p:nvSpPr>
        <p:spPr>
          <a:xfrm>
            <a:off x="760452"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533" y="6203724"/>
            <a:ext cx="1767235" cy="522000"/>
          </a:xfrm>
          <a:prstGeom prst="rect">
            <a:avLst/>
          </a:prstGeom>
        </p:spPr>
      </p:pic>
      <p:pic>
        <p:nvPicPr>
          <p:cNvPr id="7" name="Picture 4" descr="CAPRISA Logo_for name badge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00733" y="6309570"/>
            <a:ext cx="18732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6149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3556" y="274639"/>
            <a:ext cx="10972800" cy="1143000"/>
          </a:xfrm>
        </p:spPr>
        <p:txBody>
          <a:bodyPr/>
          <a:lstStyle/>
          <a:p>
            <a:r>
              <a:rPr lang="en-AU" smtClean="0"/>
              <a:t>Click to edit Master title style</a:t>
            </a:r>
            <a:endParaRPr lang="en-US"/>
          </a:p>
        </p:txBody>
      </p:sp>
      <p:sp>
        <p:nvSpPr>
          <p:cNvPr id="3" name="Content Placeholder 2"/>
          <p:cNvSpPr>
            <a:spLocks noGrp="1"/>
          </p:cNvSpPr>
          <p:nvPr>
            <p:ph idx="1"/>
          </p:nvPr>
        </p:nvSpPr>
        <p:spPr>
          <a:xfrm>
            <a:off x="873556" y="1600206"/>
            <a:ext cx="109728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3" name="TextBox 12"/>
          <p:cNvSpPr txBox="1"/>
          <p:nvPr userDrawn="1"/>
        </p:nvSpPr>
        <p:spPr>
          <a:xfrm>
            <a:off x="760452"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557" y="6245324"/>
            <a:ext cx="1767235" cy="522000"/>
          </a:xfrm>
          <a:prstGeom prst="rect">
            <a:avLst/>
          </a:prstGeom>
        </p:spPr>
      </p:pic>
      <p:pic>
        <p:nvPicPr>
          <p:cNvPr id="9" name="Picture 4" descr="CAPRISA Logo_for name badge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00733" y="6309570"/>
            <a:ext cx="18732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445790"/>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4471" y="4407014"/>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1214471"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10" name="TextBox 9"/>
          <p:cNvSpPr txBox="1"/>
          <p:nvPr userDrawn="1"/>
        </p:nvSpPr>
        <p:spPr>
          <a:xfrm>
            <a:off x="760452"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29408886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73600" y="274639"/>
            <a:ext cx="10972800" cy="1143000"/>
          </a:xfrm>
        </p:spPr>
        <p:txBody>
          <a:bodyPr/>
          <a:lstStyle/>
          <a:p>
            <a:r>
              <a:rPr lang="en-AU" smtClean="0"/>
              <a:t>Click to edit Master title style</a:t>
            </a:r>
            <a:endParaRPr lang="en-US"/>
          </a:p>
        </p:txBody>
      </p:sp>
      <p:sp>
        <p:nvSpPr>
          <p:cNvPr id="3" name="Content Placeholder 2"/>
          <p:cNvSpPr>
            <a:spLocks noGrp="1"/>
          </p:cNvSpPr>
          <p:nvPr>
            <p:ph sz="half" idx="1"/>
          </p:nvPr>
        </p:nvSpPr>
        <p:spPr>
          <a:xfrm>
            <a:off x="886125"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474125"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11" name="TextBox 10"/>
          <p:cNvSpPr txBox="1"/>
          <p:nvPr userDrawn="1"/>
        </p:nvSpPr>
        <p:spPr>
          <a:xfrm>
            <a:off x="760452"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9130125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73600" y="274639"/>
            <a:ext cx="109728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886128"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886128"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469970"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4699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6" name="TextBox 15"/>
          <p:cNvSpPr txBox="1"/>
          <p:nvPr userDrawn="1"/>
        </p:nvSpPr>
        <p:spPr>
          <a:xfrm>
            <a:off x="496487"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42434091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73600" y="274639"/>
            <a:ext cx="10972800" cy="1143000"/>
          </a:xfrm>
        </p:spPr>
        <p:txBody>
          <a:bodyPr/>
          <a:lstStyle/>
          <a:p>
            <a:r>
              <a:rPr lang="en-AU"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8" name="TextBox 7"/>
          <p:cNvSpPr txBox="1"/>
          <p:nvPr userDrawn="1"/>
        </p:nvSpPr>
        <p:spPr>
          <a:xfrm>
            <a:off x="760452"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5566612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3603" y="273162"/>
            <a:ext cx="4011084" cy="1162051"/>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5030689" y="2731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873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10" name="TextBox 9"/>
          <p:cNvSpPr txBox="1"/>
          <p:nvPr userDrawn="1"/>
        </p:nvSpPr>
        <p:spPr>
          <a:xfrm>
            <a:off x="760452"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1969652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713"/>
            <a:ext cx="7315200" cy="566739"/>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451"/>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10" name="TextBox 9"/>
          <p:cNvSpPr txBox="1"/>
          <p:nvPr userDrawn="1"/>
        </p:nvSpPr>
        <p:spPr>
          <a:xfrm>
            <a:off x="760452"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23971364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508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66CDF9-4206-4C90-9B0E-ACAAD8097B52}" type="datetimeFigureOut">
              <a:rPr lang="en-US" smtClean="0">
                <a:solidFill>
                  <a:prstClr val="black">
                    <a:tint val="75000"/>
                  </a:prstClr>
                </a:solidFill>
              </a:rPr>
              <a:pPr/>
              <a:t>10/30/2014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17953E-D82F-45DC-8DAF-86FC60F9B5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3219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2" descr="KirbyInstitute_Logo_UNSWCompostite_FullCol.jpg"/>
          <p:cNvPicPr>
            <a:picLocks noChangeAspect="1"/>
          </p:cNvPicPr>
          <p:nvPr userDrawn="1"/>
        </p:nvPicPr>
        <p:blipFill>
          <a:blip r:embed="rId2"/>
          <a:srcRect/>
          <a:stretch>
            <a:fillRect/>
          </a:stretch>
        </p:blipFill>
        <p:spPr bwMode="auto">
          <a:xfrm>
            <a:off x="8911167" y="152400"/>
            <a:ext cx="3022600" cy="609600"/>
          </a:xfrm>
          <a:prstGeom prst="rect">
            <a:avLst/>
          </a:prstGeom>
          <a:noFill/>
          <a:ln w="9525">
            <a:noFill/>
            <a:miter lim="800000"/>
            <a:headEnd/>
            <a:tailEnd/>
          </a:ln>
        </p:spPr>
      </p:pic>
      <p:sp>
        <p:nvSpPr>
          <p:cNvPr id="12" name="Content Placeholder 3"/>
          <p:cNvSpPr>
            <a:spLocks noGrp="1"/>
          </p:cNvSpPr>
          <p:nvPr>
            <p:ph sz="half" idx="2"/>
          </p:nvPr>
        </p:nvSpPr>
        <p:spPr>
          <a:xfrm>
            <a:off x="914400" y="2057400"/>
            <a:ext cx="10363200" cy="446794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8" name="Title 1"/>
          <p:cNvSpPr>
            <a:spLocks noGrp="1"/>
          </p:cNvSpPr>
          <p:nvPr>
            <p:ph type="title"/>
          </p:nvPr>
        </p:nvSpPr>
        <p:spPr>
          <a:xfrm>
            <a:off x="911424" y="764704"/>
            <a:ext cx="10363200" cy="457200"/>
          </a:xfrm>
          <a:prstGeom prst="rect">
            <a:avLst/>
          </a:prstGeom>
        </p:spPr>
        <p:txBody>
          <a:bodyPr/>
          <a:lstStyle>
            <a:lvl1pPr algn="l">
              <a:defRPr sz="2500" b="0" i="0">
                <a:solidFill>
                  <a:schemeClr val="tx1"/>
                </a:solidFill>
                <a:latin typeface="Arial"/>
                <a:cs typeface="Arial"/>
              </a:defRPr>
            </a:lvl1pPr>
          </a:lstStyle>
          <a:p>
            <a:r>
              <a:rPr lang="en-AU" dirty="0" smtClean="0"/>
              <a:t>Click to edit Master title style</a:t>
            </a:r>
            <a:endParaRPr lang="en-US" dirty="0"/>
          </a:p>
        </p:txBody>
      </p:sp>
      <p:sp>
        <p:nvSpPr>
          <p:cNvPr id="9" name="Subtitle 2"/>
          <p:cNvSpPr>
            <a:spLocks noGrp="1"/>
          </p:cNvSpPr>
          <p:nvPr>
            <p:ph type="subTitle" idx="1"/>
          </p:nvPr>
        </p:nvSpPr>
        <p:spPr>
          <a:xfrm>
            <a:off x="911424" y="1412776"/>
            <a:ext cx="10363200" cy="533400"/>
          </a:xfrm>
          <a:prstGeom prst="rect">
            <a:avLst/>
          </a:prstGeom>
        </p:spPr>
        <p:txBody>
          <a:bodyPr/>
          <a:lstStyle>
            <a:lvl1pPr marL="0" indent="0" algn="l">
              <a:spcBef>
                <a:spcPts val="24"/>
              </a:spcBef>
              <a:buNone/>
              <a:defRPr sz="2100" b="0" i="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dirty="0" smtClean="0"/>
              <a:t>Click to edit Master subtitle style</a:t>
            </a:r>
            <a:endParaRPr lang="en-US" dirty="0"/>
          </a:p>
        </p:txBody>
      </p:sp>
      <p:sp>
        <p:nvSpPr>
          <p:cNvPr id="13" name="Rectangle 12"/>
          <p:cNvSpPr/>
          <p:nvPr userDrawn="1"/>
        </p:nvSpPr>
        <p:spPr bwMode="auto">
          <a:xfrm>
            <a:off x="911424" y="1231256"/>
            <a:ext cx="10363200" cy="72008"/>
          </a:xfrm>
          <a:prstGeom prst="rect">
            <a:avLst/>
          </a:prstGeom>
          <a:gradFill>
            <a:gsLst>
              <a:gs pos="0">
                <a:srgbClr val="87888A"/>
              </a:gs>
              <a:gs pos="100000">
                <a:schemeClr val="bg1">
                  <a:lumMod val="75000"/>
                  <a:alpha val="0"/>
                </a:schemeClr>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sz="2400">
              <a:solidFill>
                <a:prstClr val="black"/>
              </a:solidFill>
              <a:latin typeface="Arial" pitchFamily="-65" charset="0"/>
              <a:ea typeface="ヒラギノ角ゴ Pro W3" pitchFamily="-65" charset="-128"/>
              <a:cs typeface="ヒラギノ角ゴ Pro W3" pitchFamily="-65" charset="-128"/>
            </a:endParaRPr>
          </a:p>
        </p:txBody>
      </p:sp>
    </p:spTree>
    <p:extLst>
      <p:ext uri="{BB962C8B-B14F-4D97-AF65-F5344CB8AC3E}">
        <p14:creationId xmlns:p14="http://schemas.microsoft.com/office/powerpoint/2010/main" val="23129208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539"/>
            <a:ext cx="10363200" cy="1470025"/>
          </a:xfrm>
        </p:spPr>
        <p:txBody>
          <a:bodyPr/>
          <a:lstStyle/>
          <a:p>
            <a:r>
              <a:rPr lang="en-AU" dirty="0" smtClean="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enter presenter name</a:t>
            </a:r>
            <a:endParaRPr lang="en-US" dirty="0"/>
          </a:p>
        </p:txBody>
      </p:sp>
      <p:sp>
        <p:nvSpPr>
          <p:cNvPr id="8" name="TextBox 7"/>
          <p:cNvSpPr txBox="1"/>
          <p:nvPr userDrawn="1"/>
        </p:nvSpPr>
        <p:spPr>
          <a:xfrm>
            <a:off x="760452"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533" y="6203724"/>
            <a:ext cx="1767235" cy="522000"/>
          </a:xfrm>
          <a:prstGeom prst="rect">
            <a:avLst/>
          </a:prstGeom>
        </p:spPr>
      </p:pic>
      <p:pic>
        <p:nvPicPr>
          <p:cNvPr id="7" name="Picture 4" descr="CAPRISA Logo_for name badge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00733" y="6309570"/>
            <a:ext cx="18732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3458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3556" y="274639"/>
            <a:ext cx="10972800" cy="1143000"/>
          </a:xfrm>
        </p:spPr>
        <p:txBody>
          <a:bodyPr/>
          <a:lstStyle/>
          <a:p>
            <a:r>
              <a:rPr lang="en-AU" smtClean="0"/>
              <a:t>Click to edit Master title style</a:t>
            </a:r>
            <a:endParaRPr lang="en-US"/>
          </a:p>
        </p:txBody>
      </p:sp>
      <p:sp>
        <p:nvSpPr>
          <p:cNvPr id="3" name="Content Placeholder 2"/>
          <p:cNvSpPr>
            <a:spLocks noGrp="1"/>
          </p:cNvSpPr>
          <p:nvPr>
            <p:ph idx="1"/>
          </p:nvPr>
        </p:nvSpPr>
        <p:spPr>
          <a:xfrm>
            <a:off x="873556" y="1600206"/>
            <a:ext cx="109728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3" name="TextBox 12"/>
          <p:cNvSpPr txBox="1"/>
          <p:nvPr userDrawn="1"/>
        </p:nvSpPr>
        <p:spPr>
          <a:xfrm>
            <a:off x="760452"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557" y="6245324"/>
            <a:ext cx="1767235" cy="522000"/>
          </a:xfrm>
          <a:prstGeom prst="rect">
            <a:avLst/>
          </a:prstGeom>
        </p:spPr>
      </p:pic>
      <p:pic>
        <p:nvPicPr>
          <p:cNvPr id="9" name="Picture 4" descr="CAPRISA Logo_for name badge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00733" y="6309570"/>
            <a:ext cx="18732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919848"/>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4471" y="4407014"/>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1214471"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10" name="TextBox 9"/>
          <p:cNvSpPr txBox="1"/>
          <p:nvPr userDrawn="1"/>
        </p:nvSpPr>
        <p:spPr>
          <a:xfrm>
            <a:off x="760452"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40162753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73600" y="274639"/>
            <a:ext cx="10972800" cy="1143000"/>
          </a:xfrm>
        </p:spPr>
        <p:txBody>
          <a:bodyPr/>
          <a:lstStyle/>
          <a:p>
            <a:r>
              <a:rPr lang="en-AU" smtClean="0"/>
              <a:t>Click to edit Master title style</a:t>
            </a:r>
            <a:endParaRPr lang="en-US"/>
          </a:p>
        </p:txBody>
      </p:sp>
      <p:sp>
        <p:nvSpPr>
          <p:cNvPr id="3" name="Content Placeholder 2"/>
          <p:cNvSpPr>
            <a:spLocks noGrp="1"/>
          </p:cNvSpPr>
          <p:nvPr>
            <p:ph sz="half" idx="1"/>
          </p:nvPr>
        </p:nvSpPr>
        <p:spPr>
          <a:xfrm>
            <a:off x="886125"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474125"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11" name="TextBox 10"/>
          <p:cNvSpPr txBox="1"/>
          <p:nvPr userDrawn="1"/>
        </p:nvSpPr>
        <p:spPr>
          <a:xfrm>
            <a:off x="760452"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10731812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73600" y="274639"/>
            <a:ext cx="109728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886128"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886128"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469970"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4699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6" name="TextBox 15"/>
          <p:cNvSpPr txBox="1"/>
          <p:nvPr userDrawn="1"/>
        </p:nvSpPr>
        <p:spPr>
          <a:xfrm>
            <a:off x="496487"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11508867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73600" y="274639"/>
            <a:ext cx="10972800" cy="1143000"/>
          </a:xfrm>
        </p:spPr>
        <p:txBody>
          <a:bodyPr/>
          <a:lstStyle/>
          <a:p>
            <a:r>
              <a:rPr lang="en-AU"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8" name="TextBox 7"/>
          <p:cNvSpPr txBox="1"/>
          <p:nvPr userDrawn="1"/>
        </p:nvSpPr>
        <p:spPr>
          <a:xfrm>
            <a:off x="760452"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35382070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3603" y="273162"/>
            <a:ext cx="4011084" cy="1162051"/>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5030689" y="2731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873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10" name="TextBox 9"/>
          <p:cNvSpPr txBox="1"/>
          <p:nvPr userDrawn="1"/>
        </p:nvSpPr>
        <p:spPr>
          <a:xfrm>
            <a:off x="760452"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31244041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713"/>
            <a:ext cx="7315200" cy="566739"/>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451"/>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46125" cy="6858000"/>
          </a:xfrm>
          <a:prstGeom prst="rect">
            <a:avLst/>
          </a:prstGeom>
        </p:spPr>
      </p:pic>
      <p:sp>
        <p:nvSpPr>
          <p:cNvPr id="10" name="TextBox 9"/>
          <p:cNvSpPr txBox="1"/>
          <p:nvPr userDrawn="1"/>
        </p:nvSpPr>
        <p:spPr>
          <a:xfrm>
            <a:off x="760452" y="6362798"/>
            <a:ext cx="1346844" cy="261610"/>
          </a:xfrm>
          <a:prstGeom prst="rect">
            <a:avLst/>
          </a:prstGeom>
          <a:noFill/>
        </p:spPr>
        <p:txBody>
          <a:bodyPr wrap="none" rtlCol="0">
            <a:spAutoFit/>
          </a:bodyPr>
          <a:lstStyle/>
          <a:p>
            <a:pPr defTabSz="457200"/>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9121" y="6203626"/>
            <a:ext cx="1767235" cy="522000"/>
          </a:xfrm>
          <a:prstGeom prst="rect">
            <a:avLst/>
          </a:prstGeom>
        </p:spPr>
      </p:pic>
    </p:spTree>
    <p:extLst>
      <p:ext uri="{BB962C8B-B14F-4D97-AF65-F5344CB8AC3E}">
        <p14:creationId xmlns:p14="http://schemas.microsoft.com/office/powerpoint/2010/main" val="42884374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648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66CDF9-4206-4C90-9B0E-ACAAD8097B52}" type="datetimeFigureOut">
              <a:rPr lang="en-US" smtClean="0">
                <a:solidFill>
                  <a:prstClr val="black">
                    <a:tint val="75000"/>
                  </a:prstClr>
                </a:solidFill>
              </a:rPr>
              <a:pPr/>
              <a:t>10/30/2014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17953E-D82F-45DC-8DAF-86FC60F9B5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8861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2" descr="KirbyInstitute_Logo_UNSWCompostite_FullCol.jpg"/>
          <p:cNvPicPr>
            <a:picLocks noChangeAspect="1"/>
          </p:cNvPicPr>
          <p:nvPr userDrawn="1"/>
        </p:nvPicPr>
        <p:blipFill>
          <a:blip r:embed="rId2"/>
          <a:srcRect/>
          <a:stretch>
            <a:fillRect/>
          </a:stretch>
        </p:blipFill>
        <p:spPr bwMode="auto">
          <a:xfrm>
            <a:off x="8911167" y="152400"/>
            <a:ext cx="3022600" cy="609600"/>
          </a:xfrm>
          <a:prstGeom prst="rect">
            <a:avLst/>
          </a:prstGeom>
          <a:noFill/>
          <a:ln w="9525">
            <a:noFill/>
            <a:miter lim="800000"/>
            <a:headEnd/>
            <a:tailEnd/>
          </a:ln>
        </p:spPr>
      </p:pic>
      <p:sp>
        <p:nvSpPr>
          <p:cNvPr id="12" name="Content Placeholder 3"/>
          <p:cNvSpPr>
            <a:spLocks noGrp="1"/>
          </p:cNvSpPr>
          <p:nvPr>
            <p:ph sz="half" idx="2"/>
          </p:nvPr>
        </p:nvSpPr>
        <p:spPr>
          <a:xfrm>
            <a:off x="914400" y="2057400"/>
            <a:ext cx="10363200" cy="446794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8" name="Title 1"/>
          <p:cNvSpPr>
            <a:spLocks noGrp="1"/>
          </p:cNvSpPr>
          <p:nvPr>
            <p:ph type="title"/>
          </p:nvPr>
        </p:nvSpPr>
        <p:spPr>
          <a:xfrm>
            <a:off x="911424" y="764704"/>
            <a:ext cx="10363200" cy="457200"/>
          </a:xfrm>
          <a:prstGeom prst="rect">
            <a:avLst/>
          </a:prstGeom>
        </p:spPr>
        <p:txBody>
          <a:bodyPr/>
          <a:lstStyle>
            <a:lvl1pPr algn="l">
              <a:defRPr sz="2500" b="0" i="0">
                <a:solidFill>
                  <a:schemeClr val="tx1"/>
                </a:solidFill>
                <a:latin typeface="Arial"/>
                <a:cs typeface="Arial"/>
              </a:defRPr>
            </a:lvl1pPr>
          </a:lstStyle>
          <a:p>
            <a:r>
              <a:rPr lang="en-AU" dirty="0" smtClean="0"/>
              <a:t>Click to edit Master title style</a:t>
            </a:r>
            <a:endParaRPr lang="en-US" dirty="0"/>
          </a:p>
        </p:txBody>
      </p:sp>
      <p:sp>
        <p:nvSpPr>
          <p:cNvPr id="9" name="Subtitle 2"/>
          <p:cNvSpPr>
            <a:spLocks noGrp="1"/>
          </p:cNvSpPr>
          <p:nvPr>
            <p:ph type="subTitle" idx="1"/>
          </p:nvPr>
        </p:nvSpPr>
        <p:spPr>
          <a:xfrm>
            <a:off x="911424" y="1412776"/>
            <a:ext cx="10363200" cy="533400"/>
          </a:xfrm>
          <a:prstGeom prst="rect">
            <a:avLst/>
          </a:prstGeom>
        </p:spPr>
        <p:txBody>
          <a:bodyPr/>
          <a:lstStyle>
            <a:lvl1pPr marL="0" indent="0" algn="l">
              <a:spcBef>
                <a:spcPts val="24"/>
              </a:spcBef>
              <a:buNone/>
              <a:defRPr sz="2100" b="0" i="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dirty="0" smtClean="0"/>
              <a:t>Click to edit Master subtitle style</a:t>
            </a:r>
            <a:endParaRPr lang="en-US" dirty="0"/>
          </a:p>
        </p:txBody>
      </p:sp>
      <p:sp>
        <p:nvSpPr>
          <p:cNvPr id="13" name="Rectangle 12"/>
          <p:cNvSpPr/>
          <p:nvPr userDrawn="1"/>
        </p:nvSpPr>
        <p:spPr bwMode="auto">
          <a:xfrm>
            <a:off x="911424" y="1231256"/>
            <a:ext cx="10363200" cy="72008"/>
          </a:xfrm>
          <a:prstGeom prst="rect">
            <a:avLst/>
          </a:prstGeom>
          <a:gradFill>
            <a:gsLst>
              <a:gs pos="0">
                <a:srgbClr val="87888A"/>
              </a:gs>
              <a:gs pos="100000">
                <a:schemeClr val="bg1">
                  <a:lumMod val="75000"/>
                  <a:alpha val="0"/>
                </a:schemeClr>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sz="2400">
              <a:solidFill>
                <a:prstClr val="black"/>
              </a:solidFill>
              <a:latin typeface="Arial" pitchFamily="-65" charset="0"/>
              <a:ea typeface="ヒラギノ角ゴ Pro W3" pitchFamily="-65" charset="-128"/>
              <a:cs typeface="ヒラギノ角ゴ Pro W3" pitchFamily="-65" charset="-128"/>
            </a:endParaRPr>
          </a:p>
        </p:txBody>
      </p:sp>
    </p:spTree>
    <p:extLst>
      <p:ext uri="{BB962C8B-B14F-4D97-AF65-F5344CB8AC3E}">
        <p14:creationId xmlns:p14="http://schemas.microsoft.com/office/powerpoint/2010/main" val="25258014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8"/>
            <a:ext cx="103632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E65DF449-64C0-4E16-A750-B848AE225F08}" type="datetimeFigureOut">
              <a:rPr lang="en-CA" smtClean="0">
                <a:solidFill>
                  <a:prstClr val="black">
                    <a:tint val="75000"/>
                  </a:prstClr>
                </a:solidFill>
              </a:rPr>
              <a:pPr/>
              <a:t>30/10/2014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4000D2EB-AAE9-41B6-92AB-499957D5C48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401399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65DF449-64C0-4E16-A750-B848AE225F08}" type="datetimeFigureOut">
              <a:rPr lang="en-CA" smtClean="0">
                <a:solidFill>
                  <a:prstClr val="black">
                    <a:tint val="75000"/>
                  </a:prstClr>
                </a:solidFill>
              </a:rPr>
              <a:pPr/>
              <a:t>30/10/2014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4000D2EB-AAE9-41B6-92AB-499957D5C48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739289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3"/>
            <a:ext cx="103632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5DF449-64C0-4E16-A750-B848AE225F08}" type="datetimeFigureOut">
              <a:rPr lang="en-CA" smtClean="0">
                <a:solidFill>
                  <a:prstClr val="black">
                    <a:tint val="75000"/>
                  </a:prstClr>
                </a:solidFill>
              </a:rPr>
              <a:pPr/>
              <a:t>30/10/2014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4000D2EB-AAE9-41B6-92AB-499957D5C48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050397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E65DF449-64C0-4E16-A750-B848AE225F08}" type="datetimeFigureOut">
              <a:rPr lang="en-CA" smtClean="0">
                <a:solidFill>
                  <a:prstClr val="black">
                    <a:tint val="75000"/>
                  </a:prstClr>
                </a:solidFill>
              </a:rPr>
              <a:pPr/>
              <a:t>30/10/2014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4000D2EB-AAE9-41B6-92AB-499957D5C48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557177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344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4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E65DF449-64C0-4E16-A750-B848AE225F08}" type="datetimeFigureOut">
              <a:rPr lang="en-CA" smtClean="0">
                <a:solidFill>
                  <a:prstClr val="black">
                    <a:tint val="75000"/>
                  </a:prstClr>
                </a:solidFill>
              </a:rPr>
              <a:pPr/>
              <a:t>30/10/2014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4000D2EB-AAE9-41B6-92AB-499957D5C48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385075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E65DF449-64C0-4E16-A750-B848AE225F08}" type="datetimeFigureOut">
              <a:rPr lang="en-CA" smtClean="0">
                <a:solidFill>
                  <a:prstClr val="black">
                    <a:tint val="75000"/>
                  </a:prstClr>
                </a:solidFill>
              </a:rPr>
              <a:pPr/>
              <a:t>30/10/2014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4000D2EB-AAE9-41B6-92AB-499957D5C48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457993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DF449-64C0-4E16-A750-B848AE225F08}" type="datetimeFigureOut">
              <a:rPr lang="en-CA" smtClean="0">
                <a:solidFill>
                  <a:prstClr val="black">
                    <a:tint val="75000"/>
                  </a:prstClr>
                </a:solidFill>
              </a:rPr>
              <a:pPr/>
              <a:t>30/10/2014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4000D2EB-AAE9-41B6-92AB-499957D5C48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657239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6733" y="2731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5DF449-64C0-4E16-A750-B848AE225F08}" type="datetimeFigureOut">
              <a:rPr lang="en-CA" smtClean="0">
                <a:solidFill>
                  <a:prstClr val="black">
                    <a:tint val="75000"/>
                  </a:prstClr>
                </a:solidFill>
              </a:rPr>
              <a:pPr/>
              <a:t>30/10/2014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4000D2EB-AAE9-41B6-92AB-499957D5C48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24722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5DF449-64C0-4E16-A750-B848AE225F08}" type="datetimeFigureOut">
              <a:rPr lang="en-CA" smtClean="0">
                <a:solidFill>
                  <a:prstClr val="black">
                    <a:tint val="75000"/>
                  </a:prstClr>
                </a:solidFill>
              </a:rPr>
              <a:pPr/>
              <a:t>30/10/2014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4000D2EB-AAE9-41B6-92AB-499957D5C48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21690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66CDF9-4206-4C90-9B0E-ACAAD8097B52}" type="datetimeFigureOut">
              <a:rPr lang="en-US" smtClean="0">
                <a:solidFill>
                  <a:prstClr val="black">
                    <a:tint val="75000"/>
                  </a:prstClr>
                </a:solidFill>
              </a:rPr>
              <a:pPr/>
              <a:t>10/30/2014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17953E-D82F-45DC-8DAF-86FC60F9B5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045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65DF449-64C0-4E16-A750-B848AE225F08}" type="datetimeFigureOut">
              <a:rPr lang="en-CA" smtClean="0">
                <a:solidFill>
                  <a:prstClr val="black">
                    <a:tint val="75000"/>
                  </a:prstClr>
                </a:solidFill>
              </a:rPr>
              <a:pPr/>
              <a:t>30/10/2014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4000D2EB-AAE9-41B6-92AB-499957D5C48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636316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51"/>
            <a:ext cx="27432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09600" y="27475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65DF449-64C0-4E16-A750-B848AE225F08}" type="datetimeFigureOut">
              <a:rPr lang="en-CA" smtClean="0">
                <a:solidFill>
                  <a:prstClr val="black">
                    <a:tint val="75000"/>
                  </a:prstClr>
                </a:solidFill>
              </a:rPr>
              <a:pPr/>
              <a:t>30/10/2014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4000D2EB-AAE9-41B6-92AB-499957D5C48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742227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7"/>
          <p:cNvSpPr txBox="1"/>
          <p:nvPr userDrawn="1"/>
        </p:nvSpPr>
        <p:spPr>
          <a:xfrm>
            <a:off x="759892" y="6362700"/>
            <a:ext cx="1346844" cy="261610"/>
          </a:xfrm>
          <a:prstGeom prst="rect">
            <a:avLst/>
          </a:prstGeom>
          <a:noFill/>
        </p:spPr>
        <p:txBody>
          <a:bodyPr wrap="none">
            <a:spAutoFit/>
          </a:bodyPr>
          <a:lstStyle/>
          <a:p>
            <a:pPr defTabSz="457200">
              <a:defRPr/>
            </a:pPr>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5" name="Picture 8"/>
          <p:cNvPicPr>
            <a:picLocks noChangeAspect="1"/>
          </p:cNvPicPr>
          <p:nvPr userDrawn="1"/>
        </p:nvPicPr>
        <p:blipFill>
          <a:blip r:embed="rId2"/>
          <a:srcRect/>
          <a:stretch>
            <a:fillRect/>
          </a:stretch>
        </p:blipFill>
        <p:spPr bwMode="auto">
          <a:xfrm>
            <a:off x="0" y="0"/>
            <a:ext cx="747184" cy="6858000"/>
          </a:xfrm>
          <a:prstGeom prst="rect">
            <a:avLst/>
          </a:prstGeom>
          <a:noFill/>
          <a:ln w="9525">
            <a:noFill/>
            <a:miter lim="800000"/>
            <a:headEnd/>
            <a:tailEnd/>
          </a:ln>
        </p:spPr>
      </p:pic>
      <p:pic>
        <p:nvPicPr>
          <p:cNvPr id="6" name="Picture 9"/>
          <p:cNvPicPr>
            <a:picLocks noChangeAspect="1"/>
          </p:cNvPicPr>
          <p:nvPr userDrawn="1"/>
        </p:nvPicPr>
        <p:blipFill>
          <a:blip r:embed="rId3"/>
          <a:srcRect/>
          <a:stretch>
            <a:fillRect/>
          </a:stretch>
        </p:blipFill>
        <p:spPr bwMode="auto">
          <a:xfrm>
            <a:off x="10079602" y="6203950"/>
            <a:ext cx="1767417" cy="522288"/>
          </a:xfrm>
          <a:prstGeom prst="rect">
            <a:avLst/>
          </a:prstGeom>
          <a:noFill/>
          <a:ln w="9525">
            <a:noFill/>
            <a:miter lim="800000"/>
            <a:headEnd/>
            <a:tailEnd/>
          </a:ln>
        </p:spPr>
      </p:pic>
      <p:sp>
        <p:nvSpPr>
          <p:cNvPr id="2" name="Title 1"/>
          <p:cNvSpPr>
            <a:spLocks noGrp="1"/>
          </p:cNvSpPr>
          <p:nvPr>
            <p:ph type="ctrTitle"/>
          </p:nvPr>
        </p:nvSpPr>
        <p:spPr>
          <a:xfrm>
            <a:off x="914400" y="2130479"/>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538671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12"/>
          <p:cNvSpPr txBox="1"/>
          <p:nvPr userDrawn="1"/>
        </p:nvSpPr>
        <p:spPr>
          <a:xfrm>
            <a:off x="759892" y="6362700"/>
            <a:ext cx="1346844" cy="261610"/>
          </a:xfrm>
          <a:prstGeom prst="rect">
            <a:avLst/>
          </a:prstGeom>
          <a:noFill/>
        </p:spPr>
        <p:txBody>
          <a:bodyPr wrap="none">
            <a:spAutoFit/>
          </a:bodyPr>
          <a:lstStyle/>
          <a:p>
            <a:pPr defTabSz="457200">
              <a:defRPr/>
            </a:pPr>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5" name="Picture 6"/>
          <p:cNvPicPr>
            <a:picLocks noChangeAspect="1"/>
          </p:cNvPicPr>
          <p:nvPr userDrawn="1"/>
        </p:nvPicPr>
        <p:blipFill>
          <a:blip r:embed="rId2"/>
          <a:srcRect/>
          <a:stretch>
            <a:fillRect/>
          </a:stretch>
        </p:blipFill>
        <p:spPr bwMode="auto">
          <a:xfrm>
            <a:off x="0" y="0"/>
            <a:ext cx="747184" cy="6858000"/>
          </a:xfrm>
          <a:prstGeom prst="rect">
            <a:avLst/>
          </a:prstGeom>
          <a:noFill/>
          <a:ln w="9525">
            <a:noFill/>
            <a:miter lim="800000"/>
            <a:headEnd/>
            <a:tailEnd/>
          </a:ln>
        </p:spPr>
      </p:pic>
      <p:pic>
        <p:nvPicPr>
          <p:cNvPr id="6" name="Picture 3"/>
          <p:cNvPicPr>
            <a:picLocks noChangeAspect="1"/>
          </p:cNvPicPr>
          <p:nvPr userDrawn="1"/>
        </p:nvPicPr>
        <p:blipFill>
          <a:blip r:embed="rId3"/>
          <a:srcRect/>
          <a:stretch>
            <a:fillRect/>
          </a:stretch>
        </p:blipFill>
        <p:spPr bwMode="auto">
          <a:xfrm>
            <a:off x="10079602" y="6203950"/>
            <a:ext cx="1767417" cy="522288"/>
          </a:xfrm>
          <a:prstGeom prst="rect">
            <a:avLst/>
          </a:prstGeom>
          <a:noFill/>
          <a:ln w="9525">
            <a:noFill/>
            <a:miter lim="800000"/>
            <a:headEnd/>
            <a:tailEnd/>
          </a:ln>
        </p:spPr>
      </p:pic>
      <p:sp>
        <p:nvSpPr>
          <p:cNvPr id="2" name="Title 1"/>
          <p:cNvSpPr>
            <a:spLocks noGrp="1"/>
          </p:cNvSpPr>
          <p:nvPr>
            <p:ph type="title"/>
          </p:nvPr>
        </p:nvSpPr>
        <p:spPr>
          <a:xfrm>
            <a:off x="873556" y="274639"/>
            <a:ext cx="10972800" cy="1143000"/>
          </a:xfrm>
        </p:spPr>
        <p:txBody>
          <a:bodyPr/>
          <a:lstStyle/>
          <a:p>
            <a:r>
              <a:rPr lang="en-AU" smtClean="0"/>
              <a:t>Click to edit Master title style</a:t>
            </a:r>
            <a:endParaRPr lang="en-US"/>
          </a:p>
        </p:txBody>
      </p:sp>
      <p:sp>
        <p:nvSpPr>
          <p:cNvPr id="3" name="Content Placeholder 2"/>
          <p:cNvSpPr>
            <a:spLocks noGrp="1"/>
          </p:cNvSpPr>
          <p:nvPr>
            <p:ph idx="1"/>
          </p:nvPr>
        </p:nvSpPr>
        <p:spPr>
          <a:xfrm>
            <a:off x="873556" y="1600206"/>
            <a:ext cx="109728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extLst>
      <p:ext uri="{BB962C8B-B14F-4D97-AF65-F5344CB8AC3E}">
        <p14:creationId xmlns:p14="http://schemas.microsoft.com/office/powerpoint/2010/main" val="41754959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srcRect/>
          <a:stretch>
            <a:fillRect/>
          </a:stretch>
        </p:blipFill>
        <p:spPr bwMode="auto">
          <a:xfrm>
            <a:off x="0" y="0"/>
            <a:ext cx="747184" cy="6858000"/>
          </a:xfrm>
          <a:prstGeom prst="rect">
            <a:avLst/>
          </a:prstGeom>
          <a:noFill/>
          <a:ln w="9525">
            <a:noFill/>
            <a:miter lim="800000"/>
            <a:headEnd/>
            <a:tailEnd/>
          </a:ln>
        </p:spPr>
      </p:pic>
      <p:sp>
        <p:nvSpPr>
          <p:cNvPr id="5" name="TextBox 9"/>
          <p:cNvSpPr txBox="1"/>
          <p:nvPr userDrawn="1"/>
        </p:nvSpPr>
        <p:spPr>
          <a:xfrm>
            <a:off x="759892" y="6362700"/>
            <a:ext cx="1346844" cy="261610"/>
          </a:xfrm>
          <a:prstGeom prst="rect">
            <a:avLst/>
          </a:prstGeom>
          <a:noFill/>
        </p:spPr>
        <p:txBody>
          <a:bodyPr wrap="none">
            <a:spAutoFit/>
          </a:bodyPr>
          <a:lstStyle/>
          <a:p>
            <a:pPr defTabSz="457200">
              <a:defRPr/>
            </a:pPr>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6" name="Picture 6"/>
          <p:cNvPicPr>
            <a:picLocks noChangeAspect="1"/>
          </p:cNvPicPr>
          <p:nvPr userDrawn="1"/>
        </p:nvPicPr>
        <p:blipFill>
          <a:blip r:embed="rId3"/>
          <a:srcRect/>
          <a:stretch>
            <a:fillRect/>
          </a:stretch>
        </p:blipFill>
        <p:spPr bwMode="auto">
          <a:xfrm>
            <a:off x="10079602" y="6203950"/>
            <a:ext cx="1767417" cy="522288"/>
          </a:xfrm>
          <a:prstGeom prst="rect">
            <a:avLst/>
          </a:prstGeom>
          <a:noFill/>
          <a:ln w="9525">
            <a:noFill/>
            <a:miter lim="800000"/>
            <a:headEnd/>
            <a:tailEnd/>
          </a:ln>
        </p:spPr>
      </p:pic>
      <p:sp>
        <p:nvSpPr>
          <p:cNvPr id="2" name="Title 1"/>
          <p:cNvSpPr>
            <a:spLocks noGrp="1"/>
          </p:cNvSpPr>
          <p:nvPr>
            <p:ph type="title"/>
          </p:nvPr>
        </p:nvSpPr>
        <p:spPr>
          <a:xfrm>
            <a:off x="1214471" y="4406954"/>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1214471"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Tree>
    <p:extLst>
      <p:ext uri="{BB962C8B-B14F-4D97-AF65-F5344CB8AC3E}">
        <p14:creationId xmlns:p14="http://schemas.microsoft.com/office/powerpoint/2010/main" val="16317271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srcRect/>
          <a:stretch>
            <a:fillRect/>
          </a:stretch>
        </p:blipFill>
        <p:spPr bwMode="auto">
          <a:xfrm>
            <a:off x="0" y="0"/>
            <a:ext cx="747184" cy="6858000"/>
          </a:xfrm>
          <a:prstGeom prst="rect">
            <a:avLst/>
          </a:prstGeom>
          <a:noFill/>
          <a:ln w="9525">
            <a:noFill/>
            <a:miter lim="800000"/>
            <a:headEnd/>
            <a:tailEnd/>
          </a:ln>
        </p:spPr>
      </p:pic>
      <p:sp>
        <p:nvSpPr>
          <p:cNvPr id="6" name="TextBox 10"/>
          <p:cNvSpPr txBox="1"/>
          <p:nvPr userDrawn="1"/>
        </p:nvSpPr>
        <p:spPr>
          <a:xfrm>
            <a:off x="759892" y="6362700"/>
            <a:ext cx="1346844" cy="261610"/>
          </a:xfrm>
          <a:prstGeom prst="rect">
            <a:avLst/>
          </a:prstGeom>
          <a:noFill/>
        </p:spPr>
        <p:txBody>
          <a:bodyPr wrap="none">
            <a:spAutoFit/>
          </a:bodyPr>
          <a:lstStyle/>
          <a:p>
            <a:pPr defTabSz="457200">
              <a:defRPr/>
            </a:pPr>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7" name="Picture 7"/>
          <p:cNvPicPr>
            <a:picLocks noChangeAspect="1"/>
          </p:cNvPicPr>
          <p:nvPr userDrawn="1"/>
        </p:nvPicPr>
        <p:blipFill>
          <a:blip r:embed="rId3"/>
          <a:srcRect/>
          <a:stretch>
            <a:fillRect/>
          </a:stretch>
        </p:blipFill>
        <p:spPr bwMode="auto">
          <a:xfrm>
            <a:off x="10079602" y="6203950"/>
            <a:ext cx="1767417" cy="522288"/>
          </a:xfrm>
          <a:prstGeom prst="rect">
            <a:avLst/>
          </a:prstGeom>
          <a:noFill/>
          <a:ln w="9525">
            <a:noFill/>
            <a:miter lim="800000"/>
            <a:headEnd/>
            <a:tailEnd/>
          </a:ln>
        </p:spPr>
      </p:pic>
      <p:sp>
        <p:nvSpPr>
          <p:cNvPr id="2" name="Title 1"/>
          <p:cNvSpPr>
            <a:spLocks noGrp="1"/>
          </p:cNvSpPr>
          <p:nvPr>
            <p:ph type="title"/>
          </p:nvPr>
        </p:nvSpPr>
        <p:spPr>
          <a:xfrm>
            <a:off x="873600" y="274639"/>
            <a:ext cx="10972800" cy="1143000"/>
          </a:xfrm>
        </p:spPr>
        <p:txBody>
          <a:bodyPr/>
          <a:lstStyle/>
          <a:p>
            <a:r>
              <a:rPr lang="en-AU" smtClean="0"/>
              <a:t>Click to edit Master title style</a:t>
            </a:r>
            <a:endParaRPr lang="en-US"/>
          </a:p>
        </p:txBody>
      </p:sp>
      <p:sp>
        <p:nvSpPr>
          <p:cNvPr id="3" name="Content Placeholder 2"/>
          <p:cNvSpPr>
            <a:spLocks noGrp="1"/>
          </p:cNvSpPr>
          <p:nvPr>
            <p:ph sz="half" idx="1"/>
          </p:nvPr>
        </p:nvSpPr>
        <p:spPr>
          <a:xfrm>
            <a:off x="886125"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474125"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extLst>
      <p:ext uri="{BB962C8B-B14F-4D97-AF65-F5344CB8AC3E}">
        <p14:creationId xmlns:p14="http://schemas.microsoft.com/office/powerpoint/2010/main" val="21244245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15"/>
          <p:cNvSpPr txBox="1"/>
          <p:nvPr userDrawn="1"/>
        </p:nvSpPr>
        <p:spPr>
          <a:xfrm>
            <a:off x="497453" y="6362700"/>
            <a:ext cx="1346844" cy="261610"/>
          </a:xfrm>
          <a:prstGeom prst="rect">
            <a:avLst/>
          </a:prstGeom>
          <a:noFill/>
        </p:spPr>
        <p:txBody>
          <a:bodyPr wrap="none">
            <a:spAutoFit/>
          </a:bodyPr>
          <a:lstStyle/>
          <a:p>
            <a:pPr defTabSz="457200">
              <a:defRPr/>
            </a:pPr>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8" name="Picture 10"/>
          <p:cNvPicPr>
            <a:picLocks noChangeAspect="1"/>
          </p:cNvPicPr>
          <p:nvPr userDrawn="1"/>
        </p:nvPicPr>
        <p:blipFill>
          <a:blip r:embed="rId2"/>
          <a:srcRect/>
          <a:stretch>
            <a:fillRect/>
          </a:stretch>
        </p:blipFill>
        <p:spPr bwMode="auto">
          <a:xfrm>
            <a:off x="0" y="0"/>
            <a:ext cx="747184" cy="6858000"/>
          </a:xfrm>
          <a:prstGeom prst="rect">
            <a:avLst/>
          </a:prstGeom>
          <a:noFill/>
          <a:ln w="9525">
            <a:noFill/>
            <a:miter lim="800000"/>
            <a:headEnd/>
            <a:tailEnd/>
          </a:ln>
        </p:spPr>
      </p:pic>
      <p:pic>
        <p:nvPicPr>
          <p:cNvPr id="9" name="Picture 9"/>
          <p:cNvPicPr>
            <a:picLocks noChangeAspect="1"/>
          </p:cNvPicPr>
          <p:nvPr userDrawn="1"/>
        </p:nvPicPr>
        <p:blipFill>
          <a:blip r:embed="rId3"/>
          <a:srcRect/>
          <a:stretch>
            <a:fillRect/>
          </a:stretch>
        </p:blipFill>
        <p:spPr bwMode="auto">
          <a:xfrm>
            <a:off x="10079602" y="6203950"/>
            <a:ext cx="1767417" cy="522288"/>
          </a:xfrm>
          <a:prstGeom prst="rect">
            <a:avLst/>
          </a:prstGeom>
          <a:noFill/>
          <a:ln w="9525">
            <a:noFill/>
            <a:miter lim="800000"/>
            <a:headEnd/>
            <a:tailEnd/>
          </a:ln>
        </p:spPr>
      </p:pic>
      <p:sp>
        <p:nvSpPr>
          <p:cNvPr id="2" name="Title 1"/>
          <p:cNvSpPr>
            <a:spLocks noGrp="1"/>
          </p:cNvSpPr>
          <p:nvPr>
            <p:ph type="title"/>
          </p:nvPr>
        </p:nvSpPr>
        <p:spPr>
          <a:xfrm>
            <a:off x="873600" y="274639"/>
            <a:ext cx="109728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886128"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886128"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469930"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46993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extLst>
      <p:ext uri="{BB962C8B-B14F-4D97-AF65-F5344CB8AC3E}">
        <p14:creationId xmlns:p14="http://schemas.microsoft.com/office/powerpoint/2010/main" val="5834865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srcRect/>
          <a:stretch>
            <a:fillRect/>
          </a:stretch>
        </p:blipFill>
        <p:spPr bwMode="auto">
          <a:xfrm>
            <a:off x="0" y="0"/>
            <a:ext cx="747184" cy="6858000"/>
          </a:xfrm>
          <a:prstGeom prst="rect">
            <a:avLst/>
          </a:prstGeom>
          <a:noFill/>
          <a:ln w="9525">
            <a:noFill/>
            <a:miter lim="800000"/>
            <a:headEnd/>
            <a:tailEnd/>
          </a:ln>
        </p:spPr>
      </p:pic>
      <p:sp>
        <p:nvSpPr>
          <p:cNvPr id="4" name="TextBox 7"/>
          <p:cNvSpPr txBox="1"/>
          <p:nvPr userDrawn="1"/>
        </p:nvSpPr>
        <p:spPr>
          <a:xfrm>
            <a:off x="759892" y="6362700"/>
            <a:ext cx="1346844" cy="261610"/>
          </a:xfrm>
          <a:prstGeom prst="rect">
            <a:avLst/>
          </a:prstGeom>
          <a:noFill/>
        </p:spPr>
        <p:txBody>
          <a:bodyPr wrap="none">
            <a:spAutoFit/>
          </a:bodyPr>
          <a:lstStyle/>
          <a:p>
            <a:pPr defTabSz="457200">
              <a:defRPr/>
            </a:pPr>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5" name="Picture 5"/>
          <p:cNvPicPr>
            <a:picLocks noChangeAspect="1"/>
          </p:cNvPicPr>
          <p:nvPr userDrawn="1"/>
        </p:nvPicPr>
        <p:blipFill>
          <a:blip r:embed="rId3"/>
          <a:srcRect/>
          <a:stretch>
            <a:fillRect/>
          </a:stretch>
        </p:blipFill>
        <p:spPr bwMode="auto">
          <a:xfrm>
            <a:off x="10079602" y="6203950"/>
            <a:ext cx="1767417" cy="522288"/>
          </a:xfrm>
          <a:prstGeom prst="rect">
            <a:avLst/>
          </a:prstGeom>
          <a:noFill/>
          <a:ln w="9525">
            <a:noFill/>
            <a:miter lim="800000"/>
            <a:headEnd/>
            <a:tailEnd/>
          </a:ln>
        </p:spPr>
      </p:pic>
      <p:sp>
        <p:nvSpPr>
          <p:cNvPr id="2" name="Title 1"/>
          <p:cNvSpPr>
            <a:spLocks noGrp="1"/>
          </p:cNvSpPr>
          <p:nvPr>
            <p:ph type="title"/>
          </p:nvPr>
        </p:nvSpPr>
        <p:spPr>
          <a:xfrm>
            <a:off x="873600" y="274639"/>
            <a:ext cx="10972800" cy="1143000"/>
          </a:xfrm>
        </p:spPr>
        <p:txBody>
          <a:bodyPr/>
          <a:lstStyle/>
          <a:p>
            <a:r>
              <a:rPr lang="en-AU" smtClean="0"/>
              <a:t>Click to edit Master title style</a:t>
            </a:r>
            <a:endParaRPr lang="en-US"/>
          </a:p>
        </p:txBody>
      </p:sp>
    </p:spTree>
    <p:extLst>
      <p:ext uri="{BB962C8B-B14F-4D97-AF65-F5344CB8AC3E}">
        <p14:creationId xmlns:p14="http://schemas.microsoft.com/office/powerpoint/2010/main" val="41571776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0" y="0"/>
            <a:ext cx="747184" cy="6858000"/>
          </a:xfrm>
          <a:prstGeom prst="rect">
            <a:avLst/>
          </a:prstGeom>
          <a:noFill/>
          <a:ln w="9525">
            <a:noFill/>
            <a:miter lim="800000"/>
            <a:headEnd/>
            <a:tailEnd/>
          </a:ln>
        </p:spPr>
      </p:pic>
      <p:sp>
        <p:nvSpPr>
          <p:cNvPr id="6" name="TextBox 9"/>
          <p:cNvSpPr txBox="1"/>
          <p:nvPr userDrawn="1"/>
        </p:nvSpPr>
        <p:spPr>
          <a:xfrm>
            <a:off x="759892" y="6362700"/>
            <a:ext cx="1346844" cy="261610"/>
          </a:xfrm>
          <a:prstGeom prst="rect">
            <a:avLst/>
          </a:prstGeom>
          <a:noFill/>
        </p:spPr>
        <p:txBody>
          <a:bodyPr wrap="none">
            <a:spAutoFit/>
          </a:bodyPr>
          <a:lstStyle/>
          <a:p>
            <a:pPr defTabSz="457200">
              <a:defRPr/>
            </a:pPr>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7" name="Picture 7"/>
          <p:cNvPicPr>
            <a:picLocks noChangeAspect="1"/>
          </p:cNvPicPr>
          <p:nvPr userDrawn="1"/>
        </p:nvPicPr>
        <p:blipFill>
          <a:blip r:embed="rId3"/>
          <a:srcRect/>
          <a:stretch>
            <a:fillRect/>
          </a:stretch>
        </p:blipFill>
        <p:spPr bwMode="auto">
          <a:xfrm>
            <a:off x="10079602" y="6203950"/>
            <a:ext cx="1767417" cy="522288"/>
          </a:xfrm>
          <a:prstGeom prst="rect">
            <a:avLst/>
          </a:prstGeom>
          <a:noFill/>
          <a:ln w="9525">
            <a:noFill/>
            <a:miter lim="800000"/>
            <a:headEnd/>
            <a:tailEnd/>
          </a:ln>
        </p:spPr>
      </p:pic>
      <p:sp>
        <p:nvSpPr>
          <p:cNvPr id="2" name="Title 1"/>
          <p:cNvSpPr>
            <a:spLocks noGrp="1"/>
          </p:cNvSpPr>
          <p:nvPr>
            <p:ph type="title"/>
          </p:nvPr>
        </p:nvSpPr>
        <p:spPr>
          <a:xfrm>
            <a:off x="873603" y="273102"/>
            <a:ext cx="4011084" cy="1162051"/>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5030689" y="27310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873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22136459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0" y="0"/>
            <a:ext cx="747184" cy="6858000"/>
          </a:xfrm>
          <a:prstGeom prst="rect">
            <a:avLst/>
          </a:prstGeom>
          <a:noFill/>
          <a:ln w="9525">
            <a:noFill/>
            <a:miter lim="800000"/>
            <a:headEnd/>
            <a:tailEnd/>
          </a:ln>
        </p:spPr>
      </p:pic>
      <p:sp>
        <p:nvSpPr>
          <p:cNvPr id="6" name="TextBox 9"/>
          <p:cNvSpPr txBox="1"/>
          <p:nvPr userDrawn="1"/>
        </p:nvSpPr>
        <p:spPr>
          <a:xfrm>
            <a:off x="759892" y="6362700"/>
            <a:ext cx="1346844" cy="261610"/>
          </a:xfrm>
          <a:prstGeom prst="rect">
            <a:avLst/>
          </a:prstGeom>
          <a:noFill/>
        </p:spPr>
        <p:txBody>
          <a:bodyPr wrap="none">
            <a:spAutoFit/>
          </a:bodyPr>
          <a:lstStyle/>
          <a:p>
            <a:pPr defTabSz="457200">
              <a:defRPr/>
            </a:pPr>
            <a:r>
              <a:rPr lang="fr-CH" sz="1100" dirty="0">
                <a:solidFill>
                  <a:prstClr val="white">
                    <a:lumMod val="75000"/>
                  </a:prstClr>
                </a:solidFill>
                <a:latin typeface="Arial" pitchFamily="34" charset="0"/>
                <a:cs typeface="Arial" pitchFamily="34" charset="0"/>
              </a:rPr>
              <a:t>www.aids2014.org</a:t>
            </a:r>
            <a:endParaRPr lang="en-GB" sz="1100" dirty="0">
              <a:solidFill>
                <a:prstClr val="white">
                  <a:lumMod val="75000"/>
                </a:prstClr>
              </a:solidFill>
              <a:latin typeface="Arial" pitchFamily="34" charset="0"/>
              <a:cs typeface="Arial" pitchFamily="34" charset="0"/>
            </a:endParaRPr>
          </a:p>
        </p:txBody>
      </p:sp>
      <p:pic>
        <p:nvPicPr>
          <p:cNvPr id="7" name="Picture 7"/>
          <p:cNvPicPr>
            <a:picLocks noChangeAspect="1"/>
          </p:cNvPicPr>
          <p:nvPr userDrawn="1"/>
        </p:nvPicPr>
        <p:blipFill>
          <a:blip r:embed="rId3"/>
          <a:srcRect/>
          <a:stretch>
            <a:fillRect/>
          </a:stretch>
        </p:blipFill>
        <p:spPr bwMode="auto">
          <a:xfrm>
            <a:off x="10079602" y="6203950"/>
            <a:ext cx="1767417" cy="522288"/>
          </a:xfrm>
          <a:prstGeom prst="rect">
            <a:avLst/>
          </a:prstGeom>
          <a:noFill/>
          <a:ln w="9525">
            <a:noFill/>
            <a:miter lim="800000"/>
            <a:headEnd/>
            <a:tailEnd/>
          </a:ln>
        </p:spPr>
      </p:pic>
      <p:sp>
        <p:nvSpPr>
          <p:cNvPr id="2" name="Title 1"/>
          <p:cNvSpPr>
            <a:spLocks noGrp="1"/>
          </p:cNvSpPr>
          <p:nvPr>
            <p:ph type="title"/>
          </p:nvPr>
        </p:nvSpPr>
        <p:spPr>
          <a:xfrm>
            <a:off x="2389717" y="4800653"/>
            <a:ext cx="7315200" cy="566739"/>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91"/>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1165630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66CDF9-4206-4C90-9B0E-ACAAD8097B52}" type="datetimeFigureOut">
              <a:rPr lang="en-US" smtClean="0">
                <a:solidFill>
                  <a:prstClr val="black">
                    <a:tint val="75000"/>
                  </a:prstClr>
                </a:solidFill>
              </a:rPr>
              <a:pPr/>
              <a:t>10/30/2014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17953E-D82F-45DC-8DAF-86FC60F9B5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2965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solidFill>
                  <a:prstClr val="white">
                    <a:lumMod val="85000"/>
                  </a:prstClr>
                </a:solidFill>
              </a:rPr>
              <a:pPr>
                <a:defRPr/>
              </a:pPr>
              <a:t>‹#›</a:t>
            </a:fld>
            <a:endParaRPr lang="en-GB" dirty="0">
              <a:solidFill>
                <a:prstClr val="white">
                  <a:lumMod val="85000"/>
                </a:prstClr>
              </a:solidFill>
            </a:endParaRPr>
          </a:p>
        </p:txBody>
      </p:sp>
      <p:sp>
        <p:nvSpPr>
          <p:cNvPr id="11" name="Rectangle 10"/>
          <p:cNvSpPr/>
          <p:nvPr userDrawn="1"/>
        </p:nvSpPr>
        <p:spPr bwMode="auto">
          <a:xfrm>
            <a:off x="1417195" y="3732398"/>
            <a:ext cx="8807264" cy="864098"/>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FontTx/>
              <a:buChar char="•"/>
            </a:pPr>
            <a:endParaRPr lang="en-GB" sz="1600" smtClean="0">
              <a:solidFill>
                <a:prstClr val="black"/>
              </a:solidFill>
              <a:latin typeface="Trebuchet MS" pitchFamily="34" charset="0"/>
              <a:cs typeface="Arial" charset="0"/>
            </a:endParaRPr>
          </a:p>
        </p:txBody>
      </p:sp>
      <p:sp>
        <p:nvSpPr>
          <p:cNvPr id="12" name="Rectangle 11"/>
          <p:cNvSpPr/>
          <p:nvPr userDrawn="1"/>
        </p:nvSpPr>
        <p:spPr bwMode="auto">
          <a:xfrm flipV="1">
            <a:off x="1417195" y="1556791"/>
            <a:ext cx="8807264" cy="2175607"/>
          </a:xfrm>
          <a:prstGeom prst="rect">
            <a:avLst/>
          </a:prstGeom>
          <a:solidFill>
            <a:schemeClr val="bg1">
              <a:lumMod val="95000"/>
            </a:schemeClr>
          </a:solidFill>
          <a:ln>
            <a:noFill/>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FontTx/>
              <a:buChar char="•"/>
            </a:pPr>
            <a:endParaRPr lang="en-GB" sz="1600" smtClean="0">
              <a:solidFill>
                <a:prstClr val="black"/>
              </a:solidFill>
              <a:latin typeface="Trebuchet MS" pitchFamily="34" charset="0"/>
              <a:cs typeface="Arial" charset="0"/>
            </a:endParaRPr>
          </a:p>
        </p:txBody>
      </p:sp>
      <p:sp>
        <p:nvSpPr>
          <p:cNvPr id="2" name="Title 1"/>
          <p:cNvSpPr>
            <a:spLocks noGrp="1"/>
          </p:cNvSpPr>
          <p:nvPr>
            <p:ph type="ctrTitle" hasCustomPrompt="1"/>
          </p:nvPr>
        </p:nvSpPr>
        <p:spPr>
          <a:xfrm>
            <a:off x="1928722" y="1776871"/>
            <a:ext cx="7911695" cy="1735444"/>
          </a:xfrm>
        </p:spPr>
        <p:txBody>
          <a:bodyPr>
            <a:normAutofit/>
          </a:bodyPr>
          <a:lstStyle>
            <a:lvl1pPr>
              <a:defRPr sz="3600">
                <a:solidFill>
                  <a:schemeClr val="tx1"/>
                </a:solidFill>
              </a:defRPr>
            </a:lvl1pPr>
          </a:lstStyle>
          <a:p>
            <a:r>
              <a:rPr lang="en-US" dirty="0" smtClean="0"/>
              <a:t>Presentation title</a:t>
            </a:r>
            <a:endParaRPr lang="en-GB" dirty="0"/>
          </a:p>
        </p:txBody>
      </p:sp>
      <p:sp>
        <p:nvSpPr>
          <p:cNvPr id="3" name="Subtitle 2"/>
          <p:cNvSpPr>
            <a:spLocks noGrp="1"/>
          </p:cNvSpPr>
          <p:nvPr>
            <p:ph type="subTitle" idx="1" hasCustomPrompt="1"/>
          </p:nvPr>
        </p:nvSpPr>
        <p:spPr>
          <a:xfrm>
            <a:off x="1928722" y="3838657"/>
            <a:ext cx="7911695" cy="360039"/>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a:t>
            </a:r>
            <a:endParaRPr lang="en-GB" dirty="0"/>
          </a:p>
        </p:txBody>
      </p:sp>
      <p:sp>
        <p:nvSpPr>
          <p:cNvPr id="23" name="Text Placeholder 22"/>
          <p:cNvSpPr>
            <a:spLocks noGrp="1"/>
          </p:cNvSpPr>
          <p:nvPr>
            <p:ph type="body" sz="quarter" idx="10" hasCustomPrompt="1"/>
          </p:nvPr>
        </p:nvSpPr>
        <p:spPr>
          <a:xfrm>
            <a:off x="1928721" y="4198771"/>
            <a:ext cx="7911695" cy="287337"/>
          </a:xfrm>
        </p:spPr>
        <p:txBody>
          <a:bodyPr>
            <a:noAutofit/>
          </a:bodyPr>
          <a:lstStyle>
            <a:lvl1pPr marL="0" indent="0">
              <a:buNone/>
              <a:defRPr sz="1600"/>
            </a:lvl1pPr>
          </a:lstStyle>
          <a:p>
            <a:pPr lvl="0"/>
            <a:r>
              <a:rPr lang="en-US" dirty="0" smtClean="0"/>
              <a:t>Title</a:t>
            </a:r>
            <a:endParaRPr lang="en-GB" dirty="0"/>
          </a:p>
        </p:txBody>
      </p:sp>
      <p:sp>
        <p:nvSpPr>
          <p:cNvPr id="25" name="Text Placeholder 24"/>
          <p:cNvSpPr>
            <a:spLocks noGrp="1"/>
          </p:cNvSpPr>
          <p:nvPr>
            <p:ph type="body" sz="quarter" idx="11" hasCustomPrompt="1"/>
          </p:nvPr>
        </p:nvSpPr>
        <p:spPr>
          <a:xfrm>
            <a:off x="0" y="476673"/>
            <a:ext cx="2351584" cy="288925"/>
          </a:xfrm>
          <a:solidFill>
            <a:schemeClr val="tx1">
              <a:lumMod val="95000"/>
              <a:lumOff val="5000"/>
            </a:schemeClr>
          </a:solidFill>
        </p:spPr>
        <p:txBody>
          <a:bodyPr>
            <a:normAutofit/>
          </a:bodyPr>
          <a:lstStyle>
            <a:lvl1pPr marL="0" indent="0" algn="ctr">
              <a:buNone/>
              <a:defRPr sz="1200" b="1" baseline="0">
                <a:solidFill>
                  <a:schemeClr val="bg1"/>
                </a:solidFill>
                <a:latin typeface="+mj-lt"/>
              </a:defRPr>
            </a:lvl1pPr>
          </a:lstStyle>
          <a:p>
            <a:pPr lvl="0"/>
            <a:r>
              <a:rPr lang="en-US" dirty="0" smtClean="0"/>
              <a:t>Date and place</a:t>
            </a:r>
            <a:endParaRPr lang="en-GB" dirty="0"/>
          </a:p>
        </p:txBody>
      </p:sp>
      <p:pic>
        <p:nvPicPr>
          <p:cNvPr id="1026" name="Picture 2" descr="C:\Users\kolevs\Desktop\WHO-EN-BW-H.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71531" y="5243505"/>
            <a:ext cx="2194296" cy="5047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olevs\Desktop\HRP-EN-C-H-[Converted].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9883" y="5229200"/>
            <a:ext cx="4224469" cy="533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5879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6587" y="6456332"/>
            <a:ext cx="674076" cy="28574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Tree>
    <p:extLst>
      <p:ext uri="{BB962C8B-B14F-4D97-AF65-F5344CB8AC3E}">
        <p14:creationId xmlns:p14="http://schemas.microsoft.com/office/powerpoint/2010/main" val="3667633010"/>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solidFill>
                  <a:prstClr val="white">
                    <a:lumMod val="85000"/>
                  </a:prstClr>
                </a:solidFill>
              </a:rPr>
              <a:pPr>
                <a:defRPr/>
              </a:pPr>
              <a:t>‹#›</a:t>
            </a:fld>
            <a:endParaRPr lang="en-GB" dirty="0">
              <a:solidFill>
                <a:prstClr val="white">
                  <a:lumMod val="85000"/>
                </a:prstClr>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6587" y="6456332"/>
            <a:ext cx="674076" cy="28574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10"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smtClean="0">
                <a:solidFill>
                  <a:prstClr val="white">
                    <a:lumMod val="75000"/>
                  </a:prstClr>
                </a:solidFill>
              </a:rPr>
              <a:t>Filename</a:t>
            </a:r>
            <a:endParaRPr lang="en-GB" dirty="0">
              <a:solidFill>
                <a:prstClr val="white">
                  <a:lumMod val="75000"/>
                </a:prstClr>
              </a:solidFill>
            </a:endParaRPr>
          </a:p>
        </p:txBody>
      </p:sp>
    </p:spTree>
    <p:extLst>
      <p:ext uri="{BB962C8B-B14F-4D97-AF65-F5344CB8AC3E}">
        <p14:creationId xmlns:p14="http://schemas.microsoft.com/office/powerpoint/2010/main" val="18556018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solidFill>
                  <a:prstClr val="white">
                    <a:lumMod val="85000"/>
                  </a:prstClr>
                </a:solidFill>
              </a:rPr>
              <a:pPr>
                <a:defRPr/>
              </a:pPr>
              <a:t>‹#›</a:t>
            </a:fld>
            <a:endParaRPr lang="en-GB" dirty="0">
              <a:solidFill>
                <a:prstClr val="white">
                  <a:lumMod val="85000"/>
                </a:prst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6587" y="6456332"/>
            <a:ext cx="674076" cy="28574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11"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smtClean="0">
                <a:solidFill>
                  <a:prstClr val="white">
                    <a:lumMod val="75000"/>
                  </a:prstClr>
                </a:solidFill>
              </a:rPr>
              <a:t>Filename</a:t>
            </a:r>
            <a:endParaRPr lang="en-GB" dirty="0">
              <a:solidFill>
                <a:prstClr val="white">
                  <a:lumMod val="75000"/>
                </a:prstClr>
              </a:solidFill>
            </a:endParaRPr>
          </a:p>
        </p:txBody>
      </p:sp>
    </p:spTree>
    <p:extLst>
      <p:ext uri="{BB962C8B-B14F-4D97-AF65-F5344CB8AC3E}">
        <p14:creationId xmlns:p14="http://schemas.microsoft.com/office/powerpoint/2010/main" val="1641408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solidFill>
                  <a:prstClr val="white">
                    <a:lumMod val="85000"/>
                  </a:prstClr>
                </a:solidFill>
              </a:rPr>
              <a:pPr>
                <a:defRPr/>
              </a:pPr>
              <a:t>‹#›</a:t>
            </a:fld>
            <a:endParaRPr lang="en-GB" dirty="0">
              <a:solidFill>
                <a:prstClr val="white">
                  <a:lumMod val="85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6587" y="6456332"/>
            <a:ext cx="674076" cy="28574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13" name="Footer Placeholder 3"/>
          <p:cNvSpPr>
            <a:spLocks noGrp="1"/>
          </p:cNvSpPr>
          <p:nvPr>
            <p:ph type="ftr" sz="quarter" idx="10"/>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smtClean="0">
                <a:solidFill>
                  <a:prstClr val="white">
                    <a:lumMod val="75000"/>
                  </a:prstClr>
                </a:solidFill>
              </a:rPr>
              <a:t>Filename</a:t>
            </a:r>
            <a:endParaRPr lang="en-GB" dirty="0">
              <a:solidFill>
                <a:prstClr val="white">
                  <a:lumMod val="75000"/>
                </a:prstClr>
              </a:solidFill>
            </a:endParaRPr>
          </a:p>
        </p:txBody>
      </p:sp>
    </p:spTree>
    <p:extLst>
      <p:ext uri="{BB962C8B-B14F-4D97-AF65-F5344CB8AC3E}">
        <p14:creationId xmlns:p14="http://schemas.microsoft.com/office/powerpoint/2010/main" val="38218292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solidFill>
                  <a:prstClr val="white">
                    <a:lumMod val="85000"/>
                  </a:prstClr>
                </a:solidFill>
              </a:rPr>
              <a:pPr>
                <a:defRPr/>
              </a:pPr>
              <a:t>‹#›</a:t>
            </a:fld>
            <a:endParaRPr lang="en-GB" dirty="0">
              <a:solidFill>
                <a:prstClr val="white">
                  <a:lumMod val="8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6587" y="6456332"/>
            <a:ext cx="674076" cy="28574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Tree>
    <p:extLst>
      <p:ext uri="{BB962C8B-B14F-4D97-AF65-F5344CB8AC3E}">
        <p14:creationId xmlns:p14="http://schemas.microsoft.com/office/powerpoint/2010/main" val="11664044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solidFill>
                  <a:prstClr val="white">
                    <a:lumMod val="85000"/>
                  </a:prstClr>
                </a:solidFill>
              </a:rPr>
              <a:pPr>
                <a:defRPr/>
              </a:pPr>
              <a:t>‹#›</a:t>
            </a:fld>
            <a:endParaRPr lang="en-GB" dirty="0">
              <a:solidFill>
                <a:prstClr val="white">
                  <a:lumMod val="85000"/>
                </a:prstClr>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6587" y="6456332"/>
            <a:ext cx="674076" cy="285749"/>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8"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smtClean="0">
                <a:solidFill>
                  <a:prstClr val="white">
                    <a:lumMod val="75000"/>
                  </a:prstClr>
                </a:solidFill>
              </a:rPr>
              <a:t>Filename</a:t>
            </a:r>
            <a:endParaRPr lang="en-GB" dirty="0">
              <a:solidFill>
                <a:prstClr val="white">
                  <a:lumMod val="75000"/>
                </a:prstClr>
              </a:solidFill>
            </a:endParaRPr>
          </a:p>
        </p:txBody>
      </p:sp>
    </p:spTree>
    <p:extLst>
      <p:ext uri="{BB962C8B-B14F-4D97-AF65-F5344CB8AC3E}">
        <p14:creationId xmlns:p14="http://schemas.microsoft.com/office/powerpoint/2010/main" val="38078289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solidFill>
                  <a:prstClr val="white">
                    <a:lumMod val="85000"/>
                  </a:prstClr>
                </a:solidFill>
              </a:rPr>
              <a:pPr>
                <a:defRPr/>
              </a:pPr>
              <a:t>‹#›</a:t>
            </a:fld>
            <a:endParaRPr lang="en-GB" dirty="0">
              <a:solidFill>
                <a:prstClr val="white">
                  <a:lumMod val="85000"/>
                </a:prst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6587" y="6456332"/>
            <a:ext cx="674076" cy="28574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11"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smtClean="0">
                <a:solidFill>
                  <a:prstClr val="white">
                    <a:lumMod val="75000"/>
                  </a:prstClr>
                </a:solidFill>
              </a:rPr>
              <a:t>Filename</a:t>
            </a:r>
            <a:endParaRPr lang="en-GB" dirty="0">
              <a:solidFill>
                <a:prstClr val="white">
                  <a:lumMod val="75000"/>
                </a:prstClr>
              </a:solidFill>
            </a:endParaRPr>
          </a:p>
        </p:txBody>
      </p:sp>
    </p:spTree>
    <p:extLst>
      <p:ext uri="{BB962C8B-B14F-4D97-AF65-F5344CB8AC3E}">
        <p14:creationId xmlns:p14="http://schemas.microsoft.com/office/powerpoint/2010/main" val="40211615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solidFill>
                  <a:prstClr val="white">
                    <a:lumMod val="85000"/>
                  </a:prstClr>
                </a:solidFill>
              </a:rPr>
              <a:pPr>
                <a:defRPr/>
              </a:pPr>
              <a:t>‹#›</a:t>
            </a:fld>
            <a:endParaRPr lang="en-GB" dirty="0">
              <a:solidFill>
                <a:prstClr val="white">
                  <a:lumMod val="85000"/>
                </a:prst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6587" y="6456332"/>
            <a:ext cx="674076" cy="28574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11"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smtClean="0">
                <a:solidFill>
                  <a:prstClr val="white">
                    <a:lumMod val="75000"/>
                  </a:prstClr>
                </a:solidFill>
              </a:rPr>
              <a:t>Filename</a:t>
            </a:r>
            <a:endParaRPr lang="en-GB" dirty="0">
              <a:solidFill>
                <a:prstClr val="white">
                  <a:lumMod val="75000"/>
                </a:prstClr>
              </a:solidFill>
            </a:endParaRPr>
          </a:p>
        </p:txBody>
      </p:sp>
    </p:spTree>
    <p:extLst>
      <p:ext uri="{BB962C8B-B14F-4D97-AF65-F5344CB8AC3E}">
        <p14:creationId xmlns:p14="http://schemas.microsoft.com/office/powerpoint/2010/main" val="25314879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solidFill>
                  <a:prstClr val="white">
                    <a:lumMod val="85000"/>
                  </a:prstClr>
                </a:solidFill>
              </a:rPr>
              <a:pPr>
                <a:defRPr/>
              </a:pPr>
              <a:t>‹#›</a:t>
            </a:fld>
            <a:endParaRPr lang="en-GB" dirty="0">
              <a:solidFill>
                <a:prstClr val="white">
                  <a:lumMod val="85000"/>
                </a:prstClr>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6587" y="6456332"/>
            <a:ext cx="674076" cy="28574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10"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smtClean="0">
                <a:solidFill>
                  <a:prstClr val="white">
                    <a:lumMod val="75000"/>
                  </a:prstClr>
                </a:solidFill>
              </a:rPr>
              <a:t>Filename</a:t>
            </a:r>
            <a:endParaRPr lang="en-GB" dirty="0">
              <a:solidFill>
                <a:prstClr val="white">
                  <a:lumMod val="75000"/>
                </a:prstClr>
              </a:solidFill>
            </a:endParaRPr>
          </a:p>
        </p:txBody>
      </p:sp>
    </p:spTree>
    <p:extLst>
      <p:ext uri="{BB962C8B-B14F-4D97-AF65-F5344CB8AC3E}">
        <p14:creationId xmlns:p14="http://schemas.microsoft.com/office/powerpoint/2010/main" val="1009941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66CDF9-4206-4C90-9B0E-ACAAD8097B52}" type="datetimeFigureOut">
              <a:rPr lang="en-US" smtClean="0">
                <a:solidFill>
                  <a:prstClr val="black">
                    <a:tint val="75000"/>
                  </a:prstClr>
                </a:solidFill>
              </a:rPr>
              <a:pPr/>
              <a:t>10/30/2014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17953E-D82F-45DC-8DAF-86FC60F9B5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0276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solidFill>
                  <a:prstClr val="white">
                    <a:lumMod val="85000"/>
                  </a:prstClr>
                </a:solidFill>
              </a:rPr>
              <a:pPr>
                <a:defRPr/>
              </a:pPr>
              <a:t>‹#›</a:t>
            </a:fld>
            <a:endParaRPr lang="en-GB" dirty="0">
              <a:solidFill>
                <a:prstClr val="white">
                  <a:lumMod val="85000"/>
                </a:prstClr>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6587" y="6456332"/>
            <a:ext cx="674076" cy="28574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10"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smtClean="0">
                <a:solidFill>
                  <a:prstClr val="white">
                    <a:lumMod val="75000"/>
                  </a:prstClr>
                </a:solidFill>
              </a:rPr>
              <a:t>Filename</a:t>
            </a:r>
            <a:endParaRPr lang="en-GB" dirty="0">
              <a:solidFill>
                <a:prstClr val="white">
                  <a:lumMod val="75000"/>
                </a:prstClr>
              </a:solidFill>
            </a:endParaRPr>
          </a:p>
        </p:txBody>
      </p:sp>
    </p:spTree>
    <p:extLst>
      <p:ext uri="{BB962C8B-B14F-4D97-AF65-F5344CB8AC3E}">
        <p14:creationId xmlns:p14="http://schemas.microsoft.com/office/powerpoint/2010/main" val="403579403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fr-CH"/>
          </a:p>
        </p:txBody>
      </p:sp>
      <p:sp>
        <p:nvSpPr>
          <p:cNvPr id="3" name="ClipArt Placeholder 2"/>
          <p:cNvSpPr>
            <a:spLocks noGrp="1"/>
          </p:cNvSpPr>
          <p:nvPr>
            <p:ph type="clipArt" sz="half" idx="1"/>
          </p:nvPr>
        </p:nvSpPr>
        <p:spPr>
          <a:xfrm>
            <a:off x="609600" y="1600201"/>
            <a:ext cx="5384800" cy="4525963"/>
          </a:xfrm>
        </p:spPr>
        <p:txBody>
          <a:bodyPr/>
          <a:lstStyle/>
          <a:p>
            <a:pPr lvl="0"/>
            <a:endParaRPr lang="fr-CH" noProof="0" smtClean="0"/>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Tree>
    <p:extLst>
      <p:ext uri="{BB962C8B-B14F-4D97-AF65-F5344CB8AC3E}">
        <p14:creationId xmlns:p14="http://schemas.microsoft.com/office/powerpoint/2010/main" val="120432633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CAPRISA Logo"/>
          <p:cNvPicPr>
            <a:picLocks noChangeAspect="1" noChangeArrowheads="1"/>
          </p:cNvPicPr>
          <p:nvPr/>
        </p:nvPicPr>
        <p:blipFill>
          <a:blip r:embed="rId2"/>
          <a:srcRect/>
          <a:stretch>
            <a:fillRect/>
          </a:stretch>
        </p:blipFill>
        <p:spPr bwMode="auto">
          <a:xfrm>
            <a:off x="912285" y="182564"/>
            <a:ext cx="10367433" cy="1697037"/>
          </a:xfrm>
          <a:prstGeom prst="rect">
            <a:avLst/>
          </a:prstGeom>
          <a:noFill/>
          <a:ln w="9525">
            <a:noFill/>
            <a:miter lim="800000"/>
            <a:headEnd/>
            <a:tailEnd/>
          </a:ln>
        </p:spPr>
      </p:pic>
      <p:pic>
        <p:nvPicPr>
          <p:cNvPr id="5" name="Picture 16" descr="CAPRISA Logo"/>
          <p:cNvPicPr>
            <a:picLocks noChangeAspect="1" noChangeArrowheads="1"/>
          </p:cNvPicPr>
          <p:nvPr userDrawn="1"/>
        </p:nvPicPr>
        <p:blipFill>
          <a:blip r:embed="rId2"/>
          <a:srcRect/>
          <a:stretch>
            <a:fillRect/>
          </a:stretch>
        </p:blipFill>
        <p:spPr bwMode="auto">
          <a:xfrm>
            <a:off x="912285" y="182564"/>
            <a:ext cx="10367433" cy="1697037"/>
          </a:xfrm>
          <a:prstGeom prst="rect">
            <a:avLst/>
          </a:prstGeom>
          <a:noFill/>
          <a:ln w="9525">
            <a:noFill/>
            <a:miter lim="800000"/>
            <a:headEnd/>
            <a:tailEnd/>
          </a:ln>
        </p:spPr>
      </p:pic>
      <p:sp>
        <p:nvSpPr>
          <p:cNvPr id="294914" name="Rectangle 2"/>
          <p:cNvSpPr>
            <a:spLocks noGrp="1" noChangeArrowheads="1"/>
          </p:cNvSpPr>
          <p:nvPr>
            <p:ph type="ctrTitle" sz="quarter"/>
          </p:nvPr>
        </p:nvSpPr>
        <p:spPr>
          <a:xfrm>
            <a:off x="876300" y="1930400"/>
            <a:ext cx="10363200" cy="1828800"/>
          </a:xfrm>
        </p:spPr>
        <p:txBody>
          <a:bodyPr/>
          <a:lstStyle>
            <a:lvl1pPr>
              <a:defRPr/>
            </a:lvl1pPr>
          </a:lstStyle>
          <a:p>
            <a:r>
              <a:rPr lang="en-US"/>
              <a:t>Click to edit Master title style</a:t>
            </a:r>
          </a:p>
        </p:txBody>
      </p:sp>
      <p:sp>
        <p:nvSpPr>
          <p:cNvPr id="294915"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0764921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0"/>
              </a:spcBef>
              <a:buClr>
                <a:srgbClr val="C00000"/>
              </a:buClr>
              <a:defRPr/>
            </a:lvl1pPr>
            <a:lvl2pPr>
              <a:spcBef>
                <a:spcPts val="0"/>
              </a:spcBef>
              <a:buClr>
                <a:srgbClr val="C00000"/>
              </a:buClr>
              <a:defRPr/>
            </a:lvl2pPr>
            <a:lvl3pPr>
              <a:spcBef>
                <a:spcPts val="0"/>
              </a:spcBef>
              <a:buClr>
                <a:srgbClr val="C00000"/>
              </a:buClr>
              <a:defRPr/>
            </a:lvl3pPr>
            <a:lvl4pPr>
              <a:spcBef>
                <a:spcPts val="0"/>
              </a:spcBef>
              <a:buClr>
                <a:srgbClr val="C00000"/>
              </a:buClr>
              <a:defRPr/>
            </a:lvl4pPr>
            <a:lvl5pPr>
              <a:spcBef>
                <a:spcPts val="0"/>
              </a:spcBef>
              <a:buClr>
                <a:srgbClr val="C00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05570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quarter" idx="10"/>
          </p:nvPr>
        </p:nvSpPr>
        <p:spPr>
          <a:xfrm>
            <a:off x="609600" y="6245225"/>
            <a:ext cx="2844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mn-lt"/>
              </a:defRPr>
            </a:lvl1pPr>
          </a:lstStyle>
          <a:p>
            <a:pPr>
              <a:defRPr/>
            </a:pPr>
            <a:fld id="{7E19934F-B1E7-434C-AD65-95EAD7B5C515}" type="datetime1">
              <a:rPr lang="en-US">
                <a:solidFill>
                  <a:srgbClr val="FFFFFF"/>
                </a:solidFill>
              </a:rPr>
              <a:pPr>
                <a:defRPr/>
              </a:pPr>
              <a:t>10/30/2014</a:t>
            </a:fld>
            <a:endParaRPr lang="en-US">
              <a:solidFill>
                <a:srgbClr val="FFFFFF"/>
              </a:solidFill>
            </a:endParaRPr>
          </a:p>
        </p:txBody>
      </p:sp>
      <p:sp>
        <p:nvSpPr>
          <p:cNvPr id="5" name="Rectangle 42"/>
          <p:cNvSpPr>
            <a:spLocks noGrp="1" noChangeArrowheads="1"/>
          </p:cNvSpPr>
          <p:nvPr>
            <p:ph type="sldNum" sz="quarter" idx="11"/>
          </p:nvPr>
        </p:nvSpPr>
        <p:spPr>
          <a:xfrm>
            <a:off x="8737600" y="6245225"/>
            <a:ext cx="2844800" cy="476250"/>
          </a:xfrm>
          <a:prstGeom prst="rect">
            <a:avLst/>
          </a:prstGeom>
        </p:spPr>
        <p:txBody>
          <a:bodyPr/>
          <a:lstStyle>
            <a:lvl1pPr fontAlgn="auto">
              <a:spcBef>
                <a:spcPts val="0"/>
              </a:spcBef>
              <a:spcAft>
                <a:spcPts val="0"/>
              </a:spcAft>
              <a:defRPr sz="1800">
                <a:solidFill>
                  <a:schemeClr val="tx1"/>
                </a:solidFill>
                <a:latin typeface="+mn-lt"/>
              </a:defRPr>
            </a:lvl1pPr>
          </a:lstStyle>
          <a:p>
            <a:pPr>
              <a:defRPr/>
            </a:pPr>
            <a:fld id="{452BB45F-CFEC-4FDC-A45E-D898F252CB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10568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quarter" idx="10"/>
          </p:nvPr>
        </p:nvSpPr>
        <p:spPr>
          <a:xfrm>
            <a:off x="609600" y="6245225"/>
            <a:ext cx="2844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mn-lt"/>
              </a:defRPr>
            </a:lvl1pPr>
          </a:lstStyle>
          <a:p>
            <a:pPr>
              <a:defRPr/>
            </a:pPr>
            <a:fld id="{4702AE86-6C2D-430A-83F5-3982D0E42D01}" type="datetime1">
              <a:rPr lang="en-US">
                <a:solidFill>
                  <a:srgbClr val="FFFFFF"/>
                </a:solidFill>
              </a:rPr>
              <a:pPr>
                <a:defRPr/>
              </a:pPr>
              <a:t>10/30/2014</a:t>
            </a:fld>
            <a:endParaRPr lang="en-US">
              <a:solidFill>
                <a:srgbClr val="FFFFFF"/>
              </a:solidFill>
            </a:endParaRPr>
          </a:p>
        </p:txBody>
      </p:sp>
      <p:sp>
        <p:nvSpPr>
          <p:cNvPr id="8" name="Rectangle 41"/>
          <p:cNvSpPr>
            <a:spLocks noGrp="1" noChangeArrowheads="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Tahoma" pitchFamily="34" charset="0"/>
                <a:ea typeface="+mn-ea"/>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xfrm>
            <a:off x="8737600" y="6245225"/>
            <a:ext cx="2844800" cy="476250"/>
          </a:xfrm>
          <a:prstGeom prst="rect">
            <a:avLst/>
          </a:prstGeom>
        </p:spPr>
        <p:txBody>
          <a:bodyPr/>
          <a:lstStyle>
            <a:lvl1pPr fontAlgn="auto">
              <a:spcBef>
                <a:spcPts val="0"/>
              </a:spcBef>
              <a:spcAft>
                <a:spcPts val="0"/>
              </a:spcAft>
              <a:defRPr sz="1800">
                <a:solidFill>
                  <a:schemeClr val="tx1"/>
                </a:solidFill>
                <a:latin typeface="+mn-lt"/>
              </a:defRPr>
            </a:lvl1pPr>
          </a:lstStyle>
          <a:p>
            <a:pPr>
              <a:defRPr/>
            </a:pPr>
            <a:fld id="{188C837F-3838-447E-B953-BD3550155B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35330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0"/>
          <p:cNvSpPr>
            <a:spLocks noGrp="1" noChangeArrowheads="1"/>
          </p:cNvSpPr>
          <p:nvPr>
            <p:ph type="dt" sz="quarter" idx="10"/>
          </p:nvPr>
        </p:nvSpPr>
        <p:spPr>
          <a:xfrm>
            <a:off x="1320800" y="5214938"/>
            <a:ext cx="2844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mn-lt"/>
              </a:defRPr>
            </a:lvl1pPr>
          </a:lstStyle>
          <a:p>
            <a:pPr>
              <a:defRPr/>
            </a:pPr>
            <a:fld id="{077D1BC3-A1DD-4E33-8B70-74C61382B419}" type="datetime1">
              <a:rPr lang="en-US">
                <a:solidFill>
                  <a:srgbClr val="FFFFFF"/>
                </a:solidFill>
              </a:rPr>
              <a:pPr>
                <a:defRPr/>
              </a:pPr>
              <a:t>10/30/2014</a:t>
            </a:fld>
            <a:endParaRPr lang="en-US">
              <a:solidFill>
                <a:srgbClr val="FFFFFF"/>
              </a:solidFill>
            </a:endParaRPr>
          </a:p>
        </p:txBody>
      </p:sp>
      <p:sp>
        <p:nvSpPr>
          <p:cNvPr id="4" name="Rectangle 41"/>
          <p:cNvSpPr>
            <a:spLocks noGrp="1" noChangeArrowheads="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Tahoma" pitchFamily="34" charset="0"/>
                <a:ea typeface="+mn-ea"/>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xfrm>
            <a:off x="8737600" y="6245225"/>
            <a:ext cx="2844800" cy="476250"/>
          </a:xfrm>
          <a:prstGeom prst="rect">
            <a:avLst/>
          </a:prstGeom>
        </p:spPr>
        <p:txBody>
          <a:bodyPr/>
          <a:lstStyle>
            <a:lvl1pPr fontAlgn="auto">
              <a:spcBef>
                <a:spcPts val="0"/>
              </a:spcBef>
              <a:spcAft>
                <a:spcPts val="0"/>
              </a:spcAft>
              <a:defRPr sz="1800">
                <a:solidFill>
                  <a:schemeClr val="tx1"/>
                </a:solidFill>
                <a:latin typeface="+mn-lt"/>
              </a:defRPr>
            </a:lvl1pPr>
          </a:lstStyle>
          <a:p>
            <a:pPr>
              <a:defRPr/>
            </a:pPr>
            <a:fld id="{EEB82C9A-9A5C-436E-A074-9F5CFD62DA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0412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quarter" idx="10"/>
          </p:nvPr>
        </p:nvSpPr>
        <p:spPr>
          <a:xfrm>
            <a:off x="609600" y="6245225"/>
            <a:ext cx="2844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mn-lt"/>
              </a:defRPr>
            </a:lvl1pPr>
          </a:lstStyle>
          <a:p>
            <a:pPr>
              <a:defRPr/>
            </a:pPr>
            <a:fld id="{A8B4AC99-2AAF-46DF-B64A-C31C93CE0DBF}" type="datetime1">
              <a:rPr lang="en-US">
                <a:solidFill>
                  <a:srgbClr val="FFFFFF"/>
                </a:solidFill>
              </a:rPr>
              <a:pPr>
                <a:defRPr/>
              </a:pPr>
              <a:t>10/30/2014</a:t>
            </a:fld>
            <a:endParaRPr lang="en-US">
              <a:solidFill>
                <a:srgbClr val="FFFFFF"/>
              </a:solidFill>
            </a:endParaRPr>
          </a:p>
        </p:txBody>
      </p:sp>
      <p:sp>
        <p:nvSpPr>
          <p:cNvPr id="3" name="Rectangle 41"/>
          <p:cNvSpPr>
            <a:spLocks noGrp="1" noChangeArrowheads="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Tahoma" pitchFamily="34" charset="0"/>
                <a:ea typeface="+mn-ea"/>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xfrm>
            <a:off x="8737600" y="6245225"/>
            <a:ext cx="2844800" cy="476250"/>
          </a:xfrm>
          <a:prstGeom prst="rect">
            <a:avLst/>
          </a:prstGeom>
        </p:spPr>
        <p:txBody>
          <a:bodyPr/>
          <a:lstStyle>
            <a:lvl1pPr fontAlgn="auto">
              <a:spcBef>
                <a:spcPts val="0"/>
              </a:spcBef>
              <a:spcAft>
                <a:spcPts val="0"/>
              </a:spcAft>
              <a:defRPr sz="1800">
                <a:solidFill>
                  <a:schemeClr val="tx1"/>
                </a:solidFill>
                <a:latin typeface="+mn-lt"/>
              </a:defRPr>
            </a:lvl1pPr>
          </a:lstStyle>
          <a:p>
            <a:pPr>
              <a:defRPr/>
            </a:pPr>
            <a:fld id="{79E69B01-1601-4BC6-9BD7-1B8E47C1F2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69134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quarter" idx="10"/>
          </p:nvPr>
        </p:nvSpPr>
        <p:spPr>
          <a:xfrm>
            <a:off x="609600" y="6245225"/>
            <a:ext cx="2844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mn-lt"/>
              </a:defRPr>
            </a:lvl1pPr>
          </a:lstStyle>
          <a:p>
            <a:pPr>
              <a:defRPr/>
            </a:pPr>
            <a:fld id="{F3C24A02-EF32-401C-AF47-2FC763551B5B}" type="datetime1">
              <a:rPr lang="en-US">
                <a:solidFill>
                  <a:srgbClr val="FFFFFF"/>
                </a:solidFill>
              </a:rPr>
              <a:pPr>
                <a:defRPr/>
              </a:pPr>
              <a:t>10/30/2014</a:t>
            </a:fld>
            <a:endParaRPr lang="en-US">
              <a:solidFill>
                <a:srgbClr val="FFFFFF"/>
              </a:solidFill>
            </a:endParaRPr>
          </a:p>
        </p:txBody>
      </p:sp>
      <p:sp>
        <p:nvSpPr>
          <p:cNvPr id="6" name="Rectangle 41"/>
          <p:cNvSpPr>
            <a:spLocks noGrp="1" noChangeArrowheads="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Tahoma" pitchFamily="34" charset="0"/>
                <a:ea typeface="+mn-ea"/>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xfrm>
            <a:off x="8737600" y="6245225"/>
            <a:ext cx="2844800" cy="476250"/>
          </a:xfrm>
          <a:prstGeom prst="rect">
            <a:avLst/>
          </a:prstGeom>
        </p:spPr>
        <p:txBody>
          <a:bodyPr/>
          <a:lstStyle>
            <a:lvl1pPr fontAlgn="auto">
              <a:spcBef>
                <a:spcPts val="0"/>
              </a:spcBef>
              <a:spcAft>
                <a:spcPts val="0"/>
              </a:spcAft>
              <a:defRPr sz="1800">
                <a:solidFill>
                  <a:schemeClr val="tx1"/>
                </a:solidFill>
                <a:latin typeface="+mn-lt"/>
              </a:defRPr>
            </a:lvl1pPr>
          </a:lstStyle>
          <a:p>
            <a:pPr>
              <a:defRPr/>
            </a:pPr>
            <a:fld id="{6E0005F1-2585-4350-A1A7-59377B6B37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76774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quarter" idx="10"/>
          </p:nvPr>
        </p:nvSpPr>
        <p:spPr>
          <a:xfrm>
            <a:off x="609600" y="6245225"/>
            <a:ext cx="2844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mn-lt"/>
              </a:defRPr>
            </a:lvl1pPr>
          </a:lstStyle>
          <a:p>
            <a:pPr>
              <a:defRPr/>
            </a:pPr>
            <a:fld id="{F1C33079-08B3-4BF1-89CC-08E777D23385}" type="datetime1">
              <a:rPr lang="en-US">
                <a:solidFill>
                  <a:srgbClr val="FFFFFF"/>
                </a:solidFill>
              </a:rPr>
              <a:pPr>
                <a:defRPr/>
              </a:pPr>
              <a:t>10/30/2014</a:t>
            </a:fld>
            <a:endParaRPr lang="en-US">
              <a:solidFill>
                <a:srgbClr val="FFFFFF"/>
              </a:solidFill>
            </a:endParaRPr>
          </a:p>
        </p:txBody>
      </p:sp>
      <p:sp>
        <p:nvSpPr>
          <p:cNvPr id="6" name="Rectangle 41"/>
          <p:cNvSpPr>
            <a:spLocks noGrp="1" noChangeArrowheads="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Tahoma" pitchFamily="34" charset="0"/>
                <a:ea typeface="+mn-ea"/>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xfrm>
            <a:off x="8737600" y="6245225"/>
            <a:ext cx="2844800" cy="476250"/>
          </a:xfrm>
          <a:prstGeom prst="rect">
            <a:avLst/>
          </a:prstGeom>
        </p:spPr>
        <p:txBody>
          <a:bodyPr/>
          <a:lstStyle>
            <a:lvl1pPr fontAlgn="auto">
              <a:spcBef>
                <a:spcPts val="0"/>
              </a:spcBef>
              <a:spcAft>
                <a:spcPts val="0"/>
              </a:spcAft>
              <a:defRPr sz="1800">
                <a:solidFill>
                  <a:schemeClr val="tx1"/>
                </a:solidFill>
                <a:latin typeface="+mn-lt"/>
              </a:defRPr>
            </a:lvl1pPr>
          </a:lstStyle>
          <a:p>
            <a:pPr>
              <a:defRPr/>
            </a:pPr>
            <a:fld id="{415FFAAF-D023-41F0-A0F6-4B5C1C843B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250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213DEE-3DF4-4D39-8F28-32DB2BF322E1}" type="datetimeFigureOut">
              <a:rPr lang="en-GB" smtClean="0"/>
              <a:t>30/10/2014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91C10-0C30-4DE8-96E0-4FE24B5AC27F}" type="slidenum">
              <a:rPr lang="en-GB" smtClean="0"/>
              <a:t>‹#›</a:t>
            </a:fld>
            <a:endParaRPr lang="en-GB"/>
          </a:p>
        </p:txBody>
      </p:sp>
    </p:spTree>
    <p:extLst>
      <p:ext uri="{BB962C8B-B14F-4D97-AF65-F5344CB8AC3E}">
        <p14:creationId xmlns:p14="http://schemas.microsoft.com/office/powerpoint/2010/main" val="3208748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66CDF9-4206-4C90-9B0E-ACAAD8097B52}" type="datetimeFigureOut">
              <a:rPr lang="en-US" smtClean="0">
                <a:solidFill>
                  <a:prstClr val="black">
                    <a:tint val="75000"/>
                  </a:prstClr>
                </a:solidFill>
              </a:rPr>
              <a:pPr/>
              <a:t>10/30/2014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17953E-D82F-45DC-8DAF-86FC60F9B5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1269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quarter" idx="10"/>
          </p:nvPr>
        </p:nvSpPr>
        <p:spPr>
          <a:xfrm>
            <a:off x="609600" y="6245225"/>
            <a:ext cx="2844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mn-lt"/>
              </a:defRPr>
            </a:lvl1pPr>
          </a:lstStyle>
          <a:p>
            <a:pPr>
              <a:defRPr/>
            </a:pPr>
            <a:fld id="{CA1CA49E-9606-425D-92CA-6CF03FCCCCF1}" type="datetime1">
              <a:rPr lang="en-US">
                <a:solidFill>
                  <a:srgbClr val="FFFFFF"/>
                </a:solidFill>
              </a:rPr>
              <a:pPr>
                <a:defRPr/>
              </a:pPr>
              <a:t>10/30/2014</a:t>
            </a:fld>
            <a:endParaRPr lang="en-US">
              <a:solidFill>
                <a:srgbClr val="FFFFFF"/>
              </a:solidFill>
            </a:endParaRPr>
          </a:p>
        </p:txBody>
      </p:sp>
      <p:sp>
        <p:nvSpPr>
          <p:cNvPr id="5" name="Rectangle 41"/>
          <p:cNvSpPr>
            <a:spLocks noGrp="1" noChangeArrowheads="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Tahoma" pitchFamily="34" charset="0"/>
                <a:ea typeface="+mn-ea"/>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xfrm>
            <a:off x="8737600" y="6245225"/>
            <a:ext cx="2844800" cy="476250"/>
          </a:xfrm>
          <a:prstGeom prst="rect">
            <a:avLst/>
          </a:prstGeom>
        </p:spPr>
        <p:txBody>
          <a:bodyPr/>
          <a:lstStyle>
            <a:lvl1pPr fontAlgn="auto">
              <a:spcBef>
                <a:spcPts val="0"/>
              </a:spcBef>
              <a:spcAft>
                <a:spcPts val="0"/>
              </a:spcAft>
              <a:defRPr sz="1800">
                <a:solidFill>
                  <a:schemeClr val="tx1"/>
                </a:solidFill>
                <a:latin typeface="+mn-lt"/>
              </a:defRPr>
            </a:lvl1pPr>
          </a:lstStyle>
          <a:p>
            <a:pPr>
              <a:defRPr/>
            </a:pPr>
            <a:fld id="{69E22997-605B-48A5-9D36-241BDFF6F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59374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quarter" idx="10"/>
          </p:nvPr>
        </p:nvSpPr>
        <p:spPr>
          <a:xfrm>
            <a:off x="609600" y="6245225"/>
            <a:ext cx="2844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mn-lt"/>
              </a:defRPr>
            </a:lvl1pPr>
          </a:lstStyle>
          <a:p>
            <a:pPr>
              <a:defRPr/>
            </a:pPr>
            <a:fld id="{F8241D9F-D84B-48ED-8521-21D05883EA78}" type="datetime1">
              <a:rPr lang="en-US">
                <a:solidFill>
                  <a:srgbClr val="FFFFFF"/>
                </a:solidFill>
              </a:rPr>
              <a:pPr>
                <a:defRPr/>
              </a:pPr>
              <a:t>10/30/2014</a:t>
            </a:fld>
            <a:endParaRPr lang="en-US">
              <a:solidFill>
                <a:srgbClr val="FFFFFF"/>
              </a:solidFill>
            </a:endParaRPr>
          </a:p>
        </p:txBody>
      </p:sp>
      <p:sp>
        <p:nvSpPr>
          <p:cNvPr id="5" name="Rectangle 41"/>
          <p:cNvSpPr>
            <a:spLocks noGrp="1" noChangeArrowheads="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Tahoma" pitchFamily="34" charset="0"/>
                <a:ea typeface="+mn-ea"/>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xfrm>
            <a:off x="8737600" y="6245225"/>
            <a:ext cx="2844800" cy="476250"/>
          </a:xfrm>
          <a:prstGeom prst="rect">
            <a:avLst/>
          </a:prstGeom>
        </p:spPr>
        <p:txBody>
          <a:bodyPr/>
          <a:lstStyle>
            <a:lvl1pPr fontAlgn="auto">
              <a:spcBef>
                <a:spcPts val="0"/>
              </a:spcBef>
              <a:spcAft>
                <a:spcPts val="0"/>
              </a:spcAft>
              <a:defRPr sz="1800">
                <a:solidFill>
                  <a:schemeClr val="tx1"/>
                </a:solidFill>
                <a:latin typeface="+mn-lt"/>
              </a:defRPr>
            </a:lvl1pPr>
          </a:lstStyle>
          <a:p>
            <a:pPr>
              <a:defRPr/>
            </a:pPr>
            <a:fld id="{EB2D25B3-45B2-430F-A7C9-462966894E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55808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quarter" idx="10"/>
          </p:nvPr>
        </p:nvSpPr>
        <p:spPr>
          <a:xfrm>
            <a:off x="609600" y="6245225"/>
            <a:ext cx="2844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mn-lt"/>
              </a:defRPr>
            </a:lvl1pPr>
          </a:lstStyle>
          <a:p>
            <a:pPr>
              <a:defRPr/>
            </a:pPr>
            <a:fld id="{F8AFC7FC-3C16-4300-BFA4-8D65CC6DCA75}" type="datetime1">
              <a:rPr lang="en-US">
                <a:solidFill>
                  <a:srgbClr val="FFFFFF"/>
                </a:solidFill>
              </a:rPr>
              <a:pPr>
                <a:defRPr/>
              </a:pPr>
              <a:t>10/30/2014</a:t>
            </a:fld>
            <a:endParaRPr lang="en-US">
              <a:solidFill>
                <a:srgbClr val="FFFFFF"/>
              </a:solidFill>
            </a:endParaRPr>
          </a:p>
        </p:txBody>
      </p:sp>
      <p:sp>
        <p:nvSpPr>
          <p:cNvPr id="4" name="Rectangle 41"/>
          <p:cNvSpPr>
            <a:spLocks noGrp="1" noChangeArrowheads="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a:latin typeface="Tahoma" pitchFamily="34" charset="0"/>
                <a:ea typeface="+mn-ea"/>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xfrm>
            <a:off x="8737600" y="6245225"/>
            <a:ext cx="2844800" cy="476250"/>
          </a:xfrm>
          <a:prstGeom prst="rect">
            <a:avLst/>
          </a:prstGeom>
        </p:spPr>
        <p:txBody>
          <a:bodyPr/>
          <a:lstStyle>
            <a:lvl1pPr fontAlgn="auto">
              <a:spcBef>
                <a:spcPts val="0"/>
              </a:spcBef>
              <a:spcAft>
                <a:spcPts val="0"/>
              </a:spcAft>
              <a:defRPr sz="1800">
                <a:solidFill>
                  <a:schemeClr val="tx1"/>
                </a:solidFill>
                <a:latin typeface="+mn-lt"/>
              </a:defRPr>
            </a:lvl1pPr>
          </a:lstStyle>
          <a:p>
            <a:pPr>
              <a:defRPr/>
            </a:pPr>
            <a:fld id="{7AA2A696-2D9E-4772-A706-C93AB2B74F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23041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1"/>
            <a:ext cx="5384800" cy="3927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1"/>
            <a:ext cx="5384800" cy="3927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76700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831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164685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2284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961932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2956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88202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9051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6CDF9-4206-4C90-9B0E-ACAAD8097B52}"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17953E-D82F-45DC-8DAF-86FC60F9B5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8421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412973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95142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287895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1171724"/>
            <a:ext cx="7315200" cy="355587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39589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39800" y="450850"/>
            <a:ext cx="1036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41917" y="1981200"/>
            <a:ext cx="10818283" cy="3810000"/>
          </a:xfrm>
        </p:spPr>
        <p:txBody>
          <a:bodyPr/>
          <a:lstStyle/>
          <a:p>
            <a:pPr lvl="0"/>
            <a:endParaRPr lang="en-US" noProof="0" dirty="0"/>
          </a:p>
        </p:txBody>
      </p:sp>
    </p:spTree>
    <p:extLst>
      <p:ext uri="{BB962C8B-B14F-4D97-AF65-F5344CB8AC3E}">
        <p14:creationId xmlns:p14="http://schemas.microsoft.com/office/powerpoint/2010/main" val="319506773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F749EC15-4DFA-4209-929F-51162E38BD4A}" type="slidenum">
              <a:rPr lang="en-US"/>
              <a:pPr>
                <a:defRPr/>
              </a:pPr>
              <a:t>‹#›</a:t>
            </a:fld>
            <a:endParaRPr lang="en-US" dirty="0"/>
          </a:p>
        </p:txBody>
      </p:sp>
    </p:spTree>
    <p:extLst>
      <p:ext uri="{BB962C8B-B14F-4D97-AF65-F5344CB8AC3E}">
        <p14:creationId xmlns:p14="http://schemas.microsoft.com/office/powerpoint/2010/main" val="365684570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FF454B3-BDA5-41FB-9FF4-7EF97A48A30C}" type="slidenum">
              <a:rPr lang="en-US"/>
              <a:pPr>
                <a:defRPr/>
              </a:pPr>
              <a:t>‹#›</a:t>
            </a:fld>
            <a:endParaRPr lang="en-US" dirty="0"/>
          </a:p>
        </p:txBody>
      </p:sp>
    </p:spTree>
    <p:extLst>
      <p:ext uri="{BB962C8B-B14F-4D97-AF65-F5344CB8AC3E}">
        <p14:creationId xmlns:p14="http://schemas.microsoft.com/office/powerpoint/2010/main" val="137132008"/>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6615F8C3-BC2A-4E7A-B03A-A10E2569D8A6}" type="slidenum">
              <a:rPr lang="en-US"/>
              <a:pPr>
                <a:defRPr/>
              </a:pPr>
              <a:t>‹#›</a:t>
            </a:fld>
            <a:endParaRPr lang="en-US" dirty="0"/>
          </a:p>
        </p:txBody>
      </p:sp>
    </p:spTree>
    <p:extLst>
      <p:ext uri="{BB962C8B-B14F-4D97-AF65-F5344CB8AC3E}">
        <p14:creationId xmlns:p14="http://schemas.microsoft.com/office/powerpoint/2010/main" val="3502555952"/>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6310CFED-10B8-4448-B0C0-A9EC861D0C54}" type="slidenum">
              <a:rPr lang="en-US"/>
              <a:pPr>
                <a:defRPr/>
              </a:pPr>
              <a:t>‹#›</a:t>
            </a:fld>
            <a:endParaRPr lang="en-US" dirty="0"/>
          </a:p>
        </p:txBody>
      </p:sp>
    </p:spTree>
    <p:extLst>
      <p:ext uri="{BB962C8B-B14F-4D97-AF65-F5344CB8AC3E}">
        <p14:creationId xmlns:p14="http://schemas.microsoft.com/office/powerpoint/2010/main" val="167198130"/>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234BC995-0A89-4149-AF55-0CD7C80E977F}" type="slidenum">
              <a:rPr lang="en-US"/>
              <a:pPr>
                <a:defRPr/>
              </a:pPr>
              <a:t>‹#›</a:t>
            </a:fld>
            <a:endParaRPr lang="en-US" dirty="0"/>
          </a:p>
        </p:txBody>
      </p:sp>
    </p:spTree>
    <p:extLst>
      <p:ext uri="{BB962C8B-B14F-4D97-AF65-F5344CB8AC3E}">
        <p14:creationId xmlns:p14="http://schemas.microsoft.com/office/powerpoint/2010/main" val="89431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6CDF9-4206-4C90-9B0E-ACAAD8097B52}"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17953E-D82F-45DC-8DAF-86FC60F9B5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92560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5699707A-E74A-4B09-B4EC-BD61513CF086}" type="slidenum">
              <a:rPr lang="en-US"/>
              <a:pPr>
                <a:defRPr/>
              </a:pPr>
              <a:t>‹#›</a:t>
            </a:fld>
            <a:endParaRPr lang="en-US" dirty="0"/>
          </a:p>
        </p:txBody>
      </p:sp>
    </p:spTree>
    <p:extLst>
      <p:ext uri="{BB962C8B-B14F-4D97-AF65-F5344CB8AC3E}">
        <p14:creationId xmlns:p14="http://schemas.microsoft.com/office/powerpoint/2010/main" val="317597317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00C6D3B1-061A-49C0-BE58-08C672F9A002}" type="slidenum">
              <a:rPr lang="en-US"/>
              <a:pPr>
                <a:defRPr/>
              </a:pPr>
              <a:t>‹#›</a:t>
            </a:fld>
            <a:endParaRPr lang="en-US" dirty="0"/>
          </a:p>
        </p:txBody>
      </p:sp>
    </p:spTree>
    <p:extLst>
      <p:ext uri="{BB962C8B-B14F-4D97-AF65-F5344CB8AC3E}">
        <p14:creationId xmlns:p14="http://schemas.microsoft.com/office/powerpoint/2010/main" val="4885320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79"/>
            <a:ext cx="28448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dirty="0">
              <a:solidFill>
                <a:prstClr val="black"/>
              </a:solidFill>
            </a:endParaRPr>
          </a:p>
        </p:txBody>
      </p:sp>
      <p:sp>
        <p:nvSpPr>
          <p:cNvPr id="6" name="Footer Placeholder 5"/>
          <p:cNvSpPr>
            <a:spLocks noGrp="1"/>
          </p:cNvSpPr>
          <p:nvPr>
            <p:ph type="ftr" sz="quarter" idx="11"/>
          </p:nvPr>
        </p:nvSpPr>
        <p:spPr>
          <a:xfrm>
            <a:off x="4165600" y="6356379"/>
            <a:ext cx="38608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0A6A7C52-9DF5-4FE4-A019-DA61A7A06B58}" type="slidenum">
              <a:rPr lang="en-US"/>
              <a:pPr>
                <a:defRPr/>
              </a:pPr>
              <a:t>‹#›</a:t>
            </a:fld>
            <a:endParaRPr lang="en-US" dirty="0"/>
          </a:p>
        </p:txBody>
      </p:sp>
    </p:spTree>
    <p:extLst>
      <p:ext uri="{BB962C8B-B14F-4D97-AF65-F5344CB8AC3E}">
        <p14:creationId xmlns:p14="http://schemas.microsoft.com/office/powerpoint/2010/main" val="2280355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1171724"/>
            <a:ext cx="7315200" cy="355587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62A6C6F1-E080-4765-8121-4F41EF8483CE}" type="slidenum">
              <a:rPr lang="en-US"/>
              <a:pPr>
                <a:defRPr/>
              </a:pPr>
              <a:t>‹#›</a:t>
            </a:fld>
            <a:endParaRPr lang="en-US" dirty="0"/>
          </a:p>
        </p:txBody>
      </p:sp>
    </p:spTree>
    <p:extLst>
      <p:ext uri="{BB962C8B-B14F-4D97-AF65-F5344CB8AC3E}">
        <p14:creationId xmlns:p14="http://schemas.microsoft.com/office/powerpoint/2010/main" val="31531974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571317" cy="992188"/>
          </a:xfrm>
        </p:spPr>
        <p:txBody>
          <a:bodyPr/>
          <a:lstStyle/>
          <a:p>
            <a:r>
              <a:rPr lang="en-US"/>
              <a:t>Click to edit Master title style</a:t>
            </a:r>
          </a:p>
        </p:txBody>
      </p:sp>
      <p:sp>
        <p:nvSpPr>
          <p:cNvPr id="3" name="Table Placeholder 2"/>
          <p:cNvSpPr>
            <a:spLocks noGrp="1"/>
          </p:cNvSpPr>
          <p:nvPr>
            <p:ph type="tbl" idx="1"/>
          </p:nvPr>
        </p:nvSpPr>
        <p:spPr>
          <a:xfrm>
            <a:off x="609600" y="1101725"/>
            <a:ext cx="10972800" cy="5024438"/>
          </a:xfrm>
        </p:spPr>
        <p:txBody>
          <a:bodyPr/>
          <a:lstStyle/>
          <a:p>
            <a:endParaRPr lang="en-US"/>
          </a:p>
        </p:txBody>
      </p:sp>
      <p:sp>
        <p:nvSpPr>
          <p:cNvPr id="4" name="Slide Number Placeholder 3"/>
          <p:cNvSpPr>
            <a:spLocks noGrp="1"/>
          </p:cNvSpPr>
          <p:nvPr>
            <p:ph type="sldNum" sz="quarter" idx="10"/>
          </p:nvPr>
        </p:nvSpPr>
        <p:spPr>
          <a:xfrm>
            <a:off x="11582400" y="6356379"/>
            <a:ext cx="609600" cy="365125"/>
          </a:xfrm>
        </p:spPr>
        <p:txBody>
          <a:bodyPr/>
          <a:lstStyle>
            <a:lvl1pPr>
              <a:defRPr/>
            </a:lvl1pPr>
          </a:lstStyle>
          <a:p>
            <a:pPr>
              <a:defRPr/>
            </a:pPr>
            <a:fld id="{F41AE211-9F4A-4BD1-A4D5-A019945AC956}" type="slidenum">
              <a:rPr lang="en-US"/>
              <a:pPr>
                <a:defRPr/>
              </a:pPr>
              <a:t>‹#›</a:t>
            </a:fld>
            <a:endParaRPr lang="en-US" dirty="0"/>
          </a:p>
        </p:txBody>
      </p:sp>
    </p:spTree>
    <p:extLst>
      <p:ext uri="{BB962C8B-B14F-4D97-AF65-F5344CB8AC3E}">
        <p14:creationId xmlns:p14="http://schemas.microsoft.com/office/powerpoint/2010/main" val="171876818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0"/>
          <p:cNvPicPr>
            <a:picLocks noChangeAspect="1" noChangeArrowheads="1"/>
          </p:cNvPicPr>
          <p:nvPr/>
        </p:nvPicPr>
        <p:blipFill>
          <a:blip r:embed="rId3" cstate="print"/>
          <a:srcRect/>
          <a:stretch>
            <a:fillRect/>
          </a:stretch>
        </p:blipFill>
        <p:spPr bwMode="auto">
          <a:xfrm>
            <a:off x="-12700" y="-12700"/>
            <a:ext cx="12219517" cy="6883400"/>
          </a:xfrm>
          <a:prstGeom prst="rect">
            <a:avLst/>
          </a:prstGeom>
          <a:noFill/>
          <a:ln w="9525">
            <a:noFill/>
            <a:miter lim="800000"/>
            <a:headEnd/>
            <a:tailEnd/>
          </a:ln>
        </p:spPr>
      </p:pic>
      <p:pic>
        <p:nvPicPr>
          <p:cNvPr id="5" name="Picture 23"/>
          <p:cNvPicPr>
            <a:picLocks noChangeAspect="1" noChangeArrowheads="1"/>
          </p:cNvPicPr>
          <p:nvPr/>
        </p:nvPicPr>
        <p:blipFill>
          <a:blip r:embed="rId4" cstate="print"/>
          <a:srcRect/>
          <a:stretch>
            <a:fillRect/>
          </a:stretch>
        </p:blipFill>
        <p:spPr bwMode="auto">
          <a:xfrm>
            <a:off x="2" y="5181600"/>
            <a:ext cx="12213167" cy="1296988"/>
          </a:xfrm>
          <a:prstGeom prst="rect">
            <a:avLst/>
          </a:prstGeom>
          <a:noFill/>
          <a:ln w="9525">
            <a:noFill/>
            <a:miter lim="800000"/>
            <a:headEnd/>
            <a:tailEnd/>
          </a:ln>
        </p:spPr>
      </p:pic>
      <p:pic>
        <p:nvPicPr>
          <p:cNvPr id="6" name="Picture 30" descr="kvinner"/>
          <p:cNvPicPr>
            <a:picLocks noChangeAspect="1" noChangeArrowheads="1"/>
          </p:cNvPicPr>
          <p:nvPr/>
        </p:nvPicPr>
        <p:blipFill>
          <a:blip r:embed="rId5" cstate="print"/>
          <a:srcRect r="32549"/>
          <a:stretch>
            <a:fillRect/>
          </a:stretch>
        </p:blipFill>
        <p:spPr bwMode="auto">
          <a:xfrm>
            <a:off x="-12698" y="5181603"/>
            <a:ext cx="8242300" cy="1292225"/>
          </a:xfrm>
          <a:prstGeom prst="rect">
            <a:avLst/>
          </a:prstGeom>
          <a:noFill/>
          <a:ln w="9525">
            <a:noFill/>
            <a:miter lim="800000"/>
            <a:headEnd/>
            <a:tailEnd/>
          </a:ln>
        </p:spPr>
      </p:pic>
      <p:sp>
        <p:nvSpPr>
          <p:cNvPr id="7" name="Text Box 8"/>
          <p:cNvSpPr txBox="1">
            <a:spLocks noChangeArrowheads="1"/>
          </p:cNvSpPr>
          <p:nvPr/>
        </p:nvSpPr>
        <p:spPr bwMode="auto">
          <a:xfrm>
            <a:off x="6989235" y="2825750"/>
            <a:ext cx="184731" cy="369332"/>
          </a:xfrm>
          <a:prstGeom prst="rect">
            <a:avLst/>
          </a:prstGeom>
          <a:noFill/>
          <a:ln w="9525">
            <a:noFill/>
            <a:miter lim="800000"/>
            <a:headEnd/>
            <a:tailEnd/>
          </a:ln>
          <a:effectLst/>
        </p:spPr>
        <p:txBody>
          <a:bodyPr wrap="none">
            <a:spAutoFit/>
          </a:bodyPr>
          <a:lstStyle/>
          <a:p>
            <a:pPr>
              <a:defRPr/>
            </a:pPr>
            <a:endParaRPr lang="nb-NO" sz="1800">
              <a:solidFill>
                <a:srgbClr val="7D614F"/>
              </a:solidFill>
            </a:endParaRPr>
          </a:p>
        </p:txBody>
      </p:sp>
      <p:sp>
        <p:nvSpPr>
          <p:cNvPr id="8" name="Line 21"/>
          <p:cNvSpPr>
            <a:spLocks noChangeShapeType="1"/>
          </p:cNvSpPr>
          <p:nvPr/>
        </p:nvSpPr>
        <p:spPr bwMode="auto">
          <a:xfrm>
            <a:off x="0" y="1295400"/>
            <a:ext cx="12192000" cy="0"/>
          </a:xfrm>
          <a:prstGeom prst="line">
            <a:avLst/>
          </a:prstGeom>
          <a:noFill/>
          <a:ln w="9525">
            <a:solidFill>
              <a:schemeClr val="bg1"/>
            </a:solidFill>
            <a:round/>
            <a:headEnd/>
            <a:tailEnd/>
          </a:ln>
          <a:effectLst/>
        </p:spPr>
        <p:txBody>
          <a:bodyPr wrap="none" anchor="ctr"/>
          <a:lstStyle/>
          <a:p>
            <a:pPr>
              <a:defRPr/>
            </a:pPr>
            <a:endParaRPr lang="nb-NO" sz="1800">
              <a:solidFill>
                <a:srgbClr val="7D614F"/>
              </a:solidFill>
            </a:endParaRPr>
          </a:p>
        </p:txBody>
      </p:sp>
      <p:sp>
        <p:nvSpPr>
          <p:cNvPr id="9" name="Line 22"/>
          <p:cNvSpPr>
            <a:spLocks noChangeShapeType="1"/>
          </p:cNvSpPr>
          <p:nvPr/>
        </p:nvSpPr>
        <p:spPr bwMode="auto">
          <a:xfrm>
            <a:off x="0" y="6477000"/>
            <a:ext cx="12192000" cy="0"/>
          </a:xfrm>
          <a:prstGeom prst="line">
            <a:avLst/>
          </a:prstGeom>
          <a:noFill/>
          <a:ln w="9525">
            <a:solidFill>
              <a:schemeClr val="bg1"/>
            </a:solidFill>
            <a:round/>
            <a:headEnd/>
            <a:tailEnd/>
          </a:ln>
          <a:effectLst/>
        </p:spPr>
        <p:txBody>
          <a:bodyPr wrap="none" anchor="ctr"/>
          <a:lstStyle/>
          <a:p>
            <a:pPr>
              <a:defRPr/>
            </a:pPr>
            <a:endParaRPr lang="nb-NO" sz="1800">
              <a:solidFill>
                <a:srgbClr val="7D614F"/>
              </a:solidFill>
            </a:endParaRPr>
          </a:p>
        </p:txBody>
      </p:sp>
      <p:sp>
        <p:nvSpPr>
          <p:cNvPr id="10" name="Line 25"/>
          <p:cNvSpPr>
            <a:spLocks noChangeShapeType="1"/>
          </p:cNvSpPr>
          <p:nvPr/>
        </p:nvSpPr>
        <p:spPr bwMode="auto">
          <a:xfrm>
            <a:off x="0" y="5181600"/>
            <a:ext cx="12192000" cy="0"/>
          </a:xfrm>
          <a:prstGeom prst="line">
            <a:avLst/>
          </a:prstGeom>
          <a:noFill/>
          <a:ln w="9525">
            <a:solidFill>
              <a:schemeClr val="bg1"/>
            </a:solidFill>
            <a:round/>
            <a:headEnd/>
            <a:tailEnd/>
          </a:ln>
          <a:effectLst/>
        </p:spPr>
        <p:txBody>
          <a:bodyPr wrap="none" anchor="ctr"/>
          <a:lstStyle/>
          <a:p>
            <a:pPr>
              <a:defRPr/>
            </a:pPr>
            <a:endParaRPr lang="nb-NO" sz="1800">
              <a:solidFill>
                <a:srgbClr val="7D614F"/>
              </a:solidFill>
            </a:endParaRPr>
          </a:p>
        </p:txBody>
      </p:sp>
      <p:sp>
        <p:nvSpPr>
          <p:cNvPr id="11" name="Line 26"/>
          <p:cNvSpPr>
            <a:spLocks noChangeShapeType="1"/>
          </p:cNvSpPr>
          <p:nvPr/>
        </p:nvSpPr>
        <p:spPr bwMode="auto">
          <a:xfrm>
            <a:off x="4125384" y="5181600"/>
            <a:ext cx="0" cy="1295400"/>
          </a:xfrm>
          <a:prstGeom prst="line">
            <a:avLst/>
          </a:prstGeom>
          <a:noFill/>
          <a:ln w="9525">
            <a:solidFill>
              <a:schemeClr val="bg1"/>
            </a:solidFill>
            <a:round/>
            <a:headEnd/>
            <a:tailEnd/>
          </a:ln>
          <a:effectLst/>
        </p:spPr>
        <p:txBody>
          <a:bodyPr wrap="none" anchor="ctr"/>
          <a:lstStyle/>
          <a:p>
            <a:pPr>
              <a:defRPr/>
            </a:pPr>
            <a:endParaRPr lang="nb-NO" sz="1800">
              <a:solidFill>
                <a:srgbClr val="7D614F"/>
              </a:solidFill>
            </a:endParaRPr>
          </a:p>
        </p:txBody>
      </p:sp>
      <p:sp>
        <p:nvSpPr>
          <p:cNvPr id="12" name="Line 27"/>
          <p:cNvSpPr>
            <a:spLocks noChangeShapeType="1"/>
          </p:cNvSpPr>
          <p:nvPr/>
        </p:nvSpPr>
        <p:spPr bwMode="auto">
          <a:xfrm>
            <a:off x="8204200" y="5181600"/>
            <a:ext cx="0" cy="1295400"/>
          </a:xfrm>
          <a:prstGeom prst="line">
            <a:avLst/>
          </a:prstGeom>
          <a:noFill/>
          <a:ln w="9525">
            <a:solidFill>
              <a:schemeClr val="bg1"/>
            </a:solidFill>
            <a:round/>
            <a:headEnd/>
            <a:tailEnd/>
          </a:ln>
          <a:effectLst/>
        </p:spPr>
        <p:txBody>
          <a:bodyPr wrap="none" anchor="ctr"/>
          <a:lstStyle/>
          <a:p>
            <a:pPr>
              <a:defRPr/>
            </a:pPr>
            <a:endParaRPr lang="nb-NO" sz="1800">
              <a:solidFill>
                <a:srgbClr val="7D614F"/>
              </a:solidFill>
            </a:endParaRPr>
          </a:p>
        </p:txBody>
      </p:sp>
      <p:sp>
        <p:nvSpPr>
          <p:cNvPr id="7170" name="Rectangle 2"/>
          <p:cNvSpPr>
            <a:spLocks noGrp="1" noChangeArrowheads="1"/>
          </p:cNvSpPr>
          <p:nvPr>
            <p:ph type="ctrTitle"/>
          </p:nvPr>
        </p:nvSpPr>
        <p:spPr>
          <a:xfrm>
            <a:off x="1367367" y="1828800"/>
            <a:ext cx="6807200" cy="685800"/>
          </a:xfrm>
        </p:spPr>
        <p:txBody>
          <a:bodyPr/>
          <a:lstStyle>
            <a:lvl1pPr>
              <a:defRPr sz="3400">
                <a:solidFill>
                  <a:schemeClr val="bg1"/>
                </a:solidFill>
              </a:defRPr>
            </a:lvl1pPr>
          </a:lstStyle>
          <a:p>
            <a:r>
              <a:rPr lang="en-US" smtClean="0"/>
              <a:t>Click to edit Master title style</a:t>
            </a:r>
            <a:endParaRPr lang="nn-NO"/>
          </a:p>
        </p:txBody>
      </p:sp>
      <p:sp>
        <p:nvSpPr>
          <p:cNvPr id="7197" name="Rectangle 29"/>
          <p:cNvSpPr>
            <a:spLocks noGrp="1" noChangeArrowheads="1"/>
          </p:cNvSpPr>
          <p:nvPr>
            <p:ph type="subTitle" idx="1"/>
          </p:nvPr>
        </p:nvSpPr>
        <p:spPr>
          <a:xfrm>
            <a:off x="1390651" y="3352800"/>
            <a:ext cx="6807200" cy="1371600"/>
          </a:xfrm>
        </p:spPr>
        <p:txBody>
          <a:bodyPr lIns="0" tIns="0" rIns="0" bIns="0"/>
          <a:lstStyle>
            <a:lvl1pPr marL="0" indent="0">
              <a:buFontTx/>
              <a:buNone/>
              <a:defRPr>
                <a:solidFill>
                  <a:schemeClr val="bg1"/>
                </a:solidFill>
              </a:defRPr>
            </a:lvl1pPr>
          </a:lstStyle>
          <a:p>
            <a:r>
              <a:rPr lang="en-US" smtClean="0"/>
              <a:t>Click to edit Master subtitle style</a:t>
            </a:r>
            <a:endParaRPr lang="nn-NO"/>
          </a:p>
        </p:txBody>
      </p:sp>
    </p:spTree>
    <p:extLst>
      <p:ext uri="{BB962C8B-B14F-4D97-AF65-F5344CB8AC3E}">
        <p14:creationId xmlns:p14="http://schemas.microsoft.com/office/powerpoint/2010/main" val="2921658281"/>
      </p:ext>
    </p:extLst>
  </p:cSld>
  <p:clrMapOvr>
    <a:overrideClrMapping bg1="lt1" tx1="dk1" bg2="lt2" tx2="dk2" accent1="accent1" accent2="accent2" accent3="accent3" accent4="accent4" accent5="accent5" accent6="accent6" hlink="hlink" folHlink="folHlink"/>
  </p:clrMapOvr>
  <p:transition>
    <p:randomBa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Rectangle 41"/>
          <p:cNvSpPr>
            <a:spLocks noGrp="1" noChangeArrowheads="1"/>
          </p:cNvSpPr>
          <p:nvPr>
            <p:ph type="ftr" sz="quarter" idx="10"/>
          </p:nvPr>
        </p:nvSpPr>
        <p:spPr>
          <a:ln/>
        </p:spPr>
        <p:txBody>
          <a:bodyPr/>
          <a:lstStyle>
            <a:lvl1pPr>
              <a:defRPr/>
            </a:lvl1pPr>
          </a:lstStyle>
          <a:p>
            <a:pPr>
              <a:defRPr/>
            </a:pPr>
            <a:endParaRPr lang="nb-NO">
              <a:solidFill>
                <a:srgbClr val="FFFFFF"/>
              </a:solidFill>
            </a:endParaRPr>
          </a:p>
        </p:txBody>
      </p:sp>
      <p:sp>
        <p:nvSpPr>
          <p:cNvPr id="5" name="Rectangle 42"/>
          <p:cNvSpPr>
            <a:spLocks noGrp="1" noChangeArrowheads="1"/>
          </p:cNvSpPr>
          <p:nvPr>
            <p:ph type="sldNum" sz="quarter" idx="11"/>
          </p:nvPr>
        </p:nvSpPr>
        <p:spPr>
          <a:ln/>
        </p:spPr>
        <p:txBody>
          <a:bodyPr/>
          <a:lstStyle>
            <a:lvl1pPr>
              <a:defRPr/>
            </a:lvl1pPr>
          </a:lstStyle>
          <a:p>
            <a:pPr>
              <a:defRPr/>
            </a:pPr>
            <a:fld id="{A18A77FC-F65A-48C2-AD06-261B725C47C7}" type="slidenum">
              <a:rPr lang="nb-NO">
                <a:solidFill>
                  <a:srgbClr val="FFFFFF"/>
                </a:solidFill>
              </a:rPr>
              <a:pPr>
                <a:defRPr/>
              </a:pPr>
              <a:t>‹#›</a:t>
            </a:fld>
            <a:endParaRPr lang="nb-NO">
              <a:solidFill>
                <a:srgbClr val="FFFFFF"/>
              </a:solidFill>
            </a:endParaRPr>
          </a:p>
        </p:txBody>
      </p:sp>
      <p:sp>
        <p:nvSpPr>
          <p:cNvPr id="6" name="Rectangle 40"/>
          <p:cNvSpPr>
            <a:spLocks noGrp="1" noChangeArrowheads="1"/>
          </p:cNvSpPr>
          <p:nvPr>
            <p:ph type="dt" sz="half" idx="12"/>
          </p:nvPr>
        </p:nvSpPr>
        <p:spPr>
          <a:ln/>
        </p:spPr>
        <p:txBody>
          <a:bodyPr/>
          <a:lstStyle>
            <a:lvl1pPr>
              <a:defRPr/>
            </a:lvl1pPr>
          </a:lstStyle>
          <a:p>
            <a:pPr>
              <a:defRPr/>
            </a:pPr>
            <a:fld id="{790BA072-E161-434A-9837-44F03191DDDE}" type="datetimeFigureOut">
              <a:rPr lang="nb-NO">
                <a:solidFill>
                  <a:srgbClr val="FFFFFF"/>
                </a:solidFill>
              </a:rPr>
              <a:pPr>
                <a:defRPr/>
              </a:pPr>
              <a:t>30.10.2014</a:t>
            </a:fld>
            <a:endParaRPr lang="nb-NO">
              <a:solidFill>
                <a:srgbClr val="FFFFFF"/>
              </a:solidFill>
            </a:endParaRPr>
          </a:p>
        </p:txBody>
      </p:sp>
    </p:spTree>
    <p:extLst>
      <p:ext uri="{BB962C8B-B14F-4D97-AF65-F5344CB8AC3E}">
        <p14:creationId xmlns:p14="http://schemas.microsoft.com/office/powerpoint/2010/main" val="1681478754"/>
      </p:ext>
    </p:extLst>
  </p:cSld>
  <p:clrMapOvr>
    <a:masterClrMapping/>
  </p:clrMapOvr>
  <p:transition>
    <p:randomBa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1"/>
          <p:cNvSpPr>
            <a:spLocks noGrp="1" noChangeArrowheads="1"/>
          </p:cNvSpPr>
          <p:nvPr>
            <p:ph type="ftr" sz="quarter" idx="10"/>
          </p:nvPr>
        </p:nvSpPr>
        <p:spPr>
          <a:ln/>
        </p:spPr>
        <p:txBody>
          <a:bodyPr/>
          <a:lstStyle>
            <a:lvl1pPr>
              <a:defRPr/>
            </a:lvl1pPr>
          </a:lstStyle>
          <a:p>
            <a:pPr>
              <a:defRPr/>
            </a:pPr>
            <a:endParaRPr lang="nb-NO">
              <a:solidFill>
                <a:srgbClr val="FFFFFF"/>
              </a:solidFill>
            </a:endParaRPr>
          </a:p>
        </p:txBody>
      </p:sp>
      <p:sp>
        <p:nvSpPr>
          <p:cNvPr id="5" name="Rectangle 42"/>
          <p:cNvSpPr>
            <a:spLocks noGrp="1" noChangeArrowheads="1"/>
          </p:cNvSpPr>
          <p:nvPr>
            <p:ph type="sldNum" sz="quarter" idx="11"/>
          </p:nvPr>
        </p:nvSpPr>
        <p:spPr>
          <a:ln/>
        </p:spPr>
        <p:txBody>
          <a:bodyPr/>
          <a:lstStyle>
            <a:lvl1pPr>
              <a:defRPr/>
            </a:lvl1pPr>
          </a:lstStyle>
          <a:p>
            <a:pPr>
              <a:defRPr/>
            </a:pPr>
            <a:fld id="{ED526138-30D7-4BE8-9D56-9B52AEFCD041}" type="slidenum">
              <a:rPr lang="nb-NO">
                <a:solidFill>
                  <a:srgbClr val="FFFFFF"/>
                </a:solidFill>
              </a:rPr>
              <a:pPr>
                <a:defRPr/>
              </a:pPr>
              <a:t>‹#›</a:t>
            </a:fld>
            <a:endParaRPr lang="nb-NO">
              <a:solidFill>
                <a:srgbClr val="FFFFFF"/>
              </a:solidFill>
            </a:endParaRPr>
          </a:p>
        </p:txBody>
      </p:sp>
      <p:sp>
        <p:nvSpPr>
          <p:cNvPr id="6" name="Rectangle 40"/>
          <p:cNvSpPr>
            <a:spLocks noGrp="1" noChangeArrowheads="1"/>
          </p:cNvSpPr>
          <p:nvPr>
            <p:ph type="dt" sz="half" idx="12"/>
          </p:nvPr>
        </p:nvSpPr>
        <p:spPr>
          <a:ln/>
        </p:spPr>
        <p:txBody>
          <a:bodyPr/>
          <a:lstStyle>
            <a:lvl1pPr>
              <a:defRPr/>
            </a:lvl1pPr>
          </a:lstStyle>
          <a:p>
            <a:pPr>
              <a:defRPr/>
            </a:pPr>
            <a:fld id="{258A4989-1255-4F7C-80DF-3F4C0D191229}" type="datetimeFigureOut">
              <a:rPr lang="nb-NO">
                <a:solidFill>
                  <a:srgbClr val="FFFFFF"/>
                </a:solidFill>
              </a:rPr>
              <a:pPr>
                <a:defRPr/>
              </a:pPr>
              <a:t>30.10.2014</a:t>
            </a:fld>
            <a:endParaRPr lang="nb-NO">
              <a:solidFill>
                <a:srgbClr val="FFFFFF"/>
              </a:solidFill>
            </a:endParaRPr>
          </a:p>
        </p:txBody>
      </p:sp>
    </p:spTree>
    <p:extLst>
      <p:ext uri="{BB962C8B-B14F-4D97-AF65-F5344CB8AC3E}">
        <p14:creationId xmlns:p14="http://schemas.microsoft.com/office/powerpoint/2010/main" val="2221594495"/>
      </p:ext>
    </p:extLst>
  </p:cSld>
  <p:clrMapOvr>
    <a:masterClrMapping/>
  </p:clrMapOvr>
  <p:transition>
    <p:randomBa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812800" y="2590800"/>
            <a:ext cx="51308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6146800" y="2590800"/>
            <a:ext cx="51308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Rectangle 41"/>
          <p:cNvSpPr>
            <a:spLocks noGrp="1" noChangeArrowheads="1"/>
          </p:cNvSpPr>
          <p:nvPr>
            <p:ph type="ftr" sz="quarter" idx="10"/>
          </p:nvPr>
        </p:nvSpPr>
        <p:spPr>
          <a:ln/>
        </p:spPr>
        <p:txBody>
          <a:bodyPr/>
          <a:lstStyle>
            <a:lvl1pPr>
              <a:defRPr/>
            </a:lvl1pPr>
          </a:lstStyle>
          <a:p>
            <a:pPr>
              <a:defRPr/>
            </a:pPr>
            <a:endParaRPr lang="nb-NO">
              <a:solidFill>
                <a:srgbClr val="FFFFFF"/>
              </a:solidFill>
            </a:endParaRPr>
          </a:p>
        </p:txBody>
      </p:sp>
      <p:sp>
        <p:nvSpPr>
          <p:cNvPr id="6" name="Rectangle 42"/>
          <p:cNvSpPr>
            <a:spLocks noGrp="1" noChangeArrowheads="1"/>
          </p:cNvSpPr>
          <p:nvPr>
            <p:ph type="sldNum" sz="quarter" idx="11"/>
          </p:nvPr>
        </p:nvSpPr>
        <p:spPr>
          <a:ln/>
        </p:spPr>
        <p:txBody>
          <a:bodyPr/>
          <a:lstStyle>
            <a:lvl1pPr>
              <a:defRPr/>
            </a:lvl1pPr>
          </a:lstStyle>
          <a:p>
            <a:pPr>
              <a:defRPr/>
            </a:pPr>
            <a:fld id="{2D0D0DFC-A6FE-4929-BCC5-AB75AA5F3525}" type="slidenum">
              <a:rPr lang="nb-NO">
                <a:solidFill>
                  <a:srgbClr val="FFFFFF"/>
                </a:solidFill>
              </a:rPr>
              <a:pPr>
                <a:defRPr/>
              </a:pPr>
              <a:t>‹#›</a:t>
            </a:fld>
            <a:endParaRPr lang="nb-NO">
              <a:solidFill>
                <a:srgbClr val="FFFFFF"/>
              </a:solidFill>
            </a:endParaRPr>
          </a:p>
        </p:txBody>
      </p:sp>
      <p:sp>
        <p:nvSpPr>
          <p:cNvPr id="7" name="Rectangle 40"/>
          <p:cNvSpPr>
            <a:spLocks noGrp="1" noChangeArrowheads="1"/>
          </p:cNvSpPr>
          <p:nvPr>
            <p:ph type="dt" sz="half" idx="12"/>
          </p:nvPr>
        </p:nvSpPr>
        <p:spPr>
          <a:ln/>
        </p:spPr>
        <p:txBody>
          <a:bodyPr/>
          <a:lstStyle>
            <a:lvl1pPr>
              <a:defRPr/>
            </a:lvl1pPr>
          </a:lstStyle>
          <a:p>
            <a:pPr>
              <a:defRPr/>
            </a:pPr>
            <a:fld id="{17166896-9AE9-44E5-A032-3C85F1816E84}" type="datetimeFigureOut">
              <a:rPr lang="nb-NO">
                <a:solidFill>
                  <a:srgbClr val="FFFFFF"/>
                </a:solidFill>
              </a:rPr>
              <a:pPr>
                <a:defRPr/>
              </a:pPr>
              <a:t>30.10.2014</a:t>
            </a:fld>
            <a:endParaRPr lang="nb-NO">
              <a:solidFill>
                <a:srgbClr val="FFFFFF"/>
              </a:solidFill>
            </a:endParaRPr>
          </a:p>
        </p:txBody>
      </p:sp>
    </p:spTree>
    <p:extLst>
      <p:ext uri="{BB962C8B-B14F-4D97-AF65-F5344CB8AC3E}">
        <p14:creationId xmlns:p14="http://schemas.microsoft.com/office/powerpoint/2010/main" val="1034333323"/>
      </p:ext>
    </p:extLst>
  </p:cSld>
  <p:clrMapOvr>
    <a:masterClrMapping/>
  </p:clrMapOvr>
  <p:transition>
    <p:randomBa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Rectangle 41"/>
          <p:cNvSpPr>
            <a:spLocks noGrp="1" noChangeArrowheads="1"/>
          </p:cNvSpPr>
          <p:nvPr>
            <p:ph type="ftr" sz="quarter" idx="10"/>
          </p:nvPr>
        </p:nvSpPr>
        <p:spPr>
          <a:ln/>
        </p:spPr>
        <p:txBody>
          <a:bodyPr/>
          <a:lstStyle>
            <a:lvl1pPr>
              <a:defRPr/>
            </a:lvl1pPr>
          </a:lstStyle>
          <a:p>
            <a:pPr>
              <a:defRPr/>
            </a:pPr>
            <a:endParaRPr lang="nb-NO">
              <a:solidFill>
                <a:srgbClr val="FFFFFF"/>
              </a:solidFill>
            </a:endParaRPr>
          </a:p>
        </p:txBody>
      </p:sp>
      <p:sp>
        <p:nvSpPr>
          <p:cNvPr id="8" name="Rectangle 42"/>
          <p:cNvSpPr>
            <a:spLocks noGrp="1" noChangeArrowheads="1"/>
          </p:cNvSpPr>
          <p:nvPr>
            <p:ph type="sldNum" sz="quarter" idx="11"/>
          </p:nvPr>
        </p:nvSpPr>
        <p:spPr>
          <a:ln/>
        </p:spPr>
        <p:txBody>
          <a:bodyPr/>
          <a:lstStyle>
            <a:lvl1pPr>
              <a:defRPr/>
            </a:lvl1pPr>
          </a:lstStyle>
          <a:p>
            <a:pPr>
              <a:defRPr/>
            </a:pPr>
            <a:fld id="{D722BD74-01D6-48E9-9323-A436402D8070}" type="slidenum">
              <a:rPr lang="nb-NO">
                <a:solidFill>
                  <a:srgbClr val="FFFFFF"/>
                </a:solidFill>
              </a:rPr>
              <a:pPr>
                <a:defRPr/>
              </a:pPr>
              <a:t>‹#›</a:t>
            </a:fld>
            <a:endParaRPr lang="nb-NO">
              <a:solidFill>
                <a:srgbClr val="FFFFFF"/>
              </a:solidFill>
            </a:endParaRPr>
          </a:p>
        </p:txBody>
      </p:sp>
      <p:sp>
        <p:nvSpPr>
          <p:cNvPr id="9" name="Rectangle 40"/>
          <p:cNvSpPr>
            <a:spLocks noGrp="1" noChangeArrowheads="1"/>
          </p:cNvSpPr>
          <p:nvPr>
            <p:ph type="dt" sz="half" idx="12"/>
          </p:nvPr>
        </p:nvSpPr>
        <p:spPr>
          <a:ln/>
        </p:spPr>
        <p:txBody>
          <a:bodyPr/>
          <a:lstStyle>
            <a:lvl1pPr>
              <a:defRPr/>
            </a:lvl1pPr>
          </a:lstStyle>
          <a:p>
            <a:pPr>
              <a:defRPr/>
            </a:pPr>
            <a:fld id="{F2B38EE4-E255-476A-A8CD-F5EB3F6CB566}" type="datetimeFigureOut">
              <a:rPr lang="nb-NO">
                <a:solidFill>
                  <a:srgbClr val="FFFFFF"/>
                </a:solidFill>
              </a:rPr>
              <a:pPr>
                <a:defRPr/>
              </a:pPr>
              <a:t>30.10.2014</a:t>
            </a:fld>
            <a:endParaRPr lang="nb-NO">
              <a:solidFill>
                <a:srgbClr val="FFFFFF"/>
              </a:solidFill>
            </a:endParaRPr>
          </a:p>
        </p:txBody>
      </p:sp>
    </p:spTree>
    <p:extLst>
      <p:ext uri="{BB962C8B-B14F-4D97-AF65-F5344CB8AC3E}">
        <p14:creationId xmlns:p14="http://schemas.microsoft.com/office/powerpoint/2010/main" val="1347026832"/>
      </p:ext>
    </p:extLst>
  </p:cSld>
  <p:clrMapOvr>
    <a:masterClrMapping/>
  </p:clrMapOvr>
  <p:transition>
    <p:randomBa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46824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Rectangle 41"/>
          <p:cNvSpPr>
            <a:spLocks noGrp="1" noChangeArrowheads="1"/>
          </p:cNvSpPr>
          <p:nvPr>
            <p:ph type="ftr" sz="quarter" idx="10"/>
          </p:nvPr>
        </p:nvSpPr>
        <p:spPr>
          <a:ln/>
        </p:spPr>
        <p:txBody>
          <a:bodyPr/>
          <a:lstStyle>
            <a:lvl1pPr>
              <a:defRPr/>
            </a:lvl1pPr>
          </a:lstStyle>
          <a:p>
            <a:pPr>
              <a:defRPr/>
            </a:pPr>
            <a:endParaRPr lang="nb-NO">
              <a:solidFill>
                <a:srgbClr val="FFFFFF"/>
              </a:solidFill>
            </a:endParaRPr>
          </a:p>
        </p:txBody>
      </p:sp>
      <p:sp>
        <p:nvSpPr>
          <p:cNvPr id="4" name="Rectangle 42"/>
          <p:cNvSpPr>
            <a:spLocks noGrp="1" noChangeArrowheads="1"/>
          </p:cNvSpPr>
          <p:nvPr>
            <p:ph type="sldNum" sz="quarter" idx="11"/>
          </p:nvPr>
        </p:nvSpPr>
        <p:spPr>
          <a:ln/>
        </p:spPr>
        <p:txBody>
          <a:bodyPr/>
          <a:lstStyle>
            <a:lvl1pPr>
              <a:defRPr/>
            </a:lvl1pPr>
          </a:lstStyle>
          <a:p>
            <a:pPr>
              <a:defRPr/>
            </a:pPr>
            <a:fld id="{E07A64BF-A8FB-4F12-AC90-48C8E2CA8820}" type="slidenum">
              <a:rPr lang="nb-NO">
                <a:solidFill>
                  <a:srgbClr val="FFFFFF"/>
                </a:solidFill>
              </a:rPr>
              <a:pPr>
                <a:defRPr/>
              </a:pPr>
              <a:t>‹#›</a:t>
            </a:fld>
            <a:endParaRPr lang="nb-NO">
              <a:solidFill>
                <a:srgbClr val="FFFFFF"/>
              </a:solidFill>
            </a:endParaRPr>
          </a:p>
        </p:txBody>
      </p:sp>
      <p:sp>
        <p:nvSpPr>
          <p:cNvPr id="5" name="Rectangle 40"/>
          <p:cNvSpPr>
            <a:spLocks noGrp="1" noChangeArrowheads="1"/>
          </p:cNvSpPr>
          <p:nvPr>
            <p:ph type="dt" sz="half" idx="12"/>
          </p:nvPr>
        </p:nvSpPr>
        <p:spPr>
          <a:ln/>
        </p:spPr>
        <p:txBody>
          <a:bodyPr/>
          <a:lstStyle>
            <a:lvl1pPr>
              <a:defRPr/>
            </a:lvl1pPr>
          </a:lstStyle>
          <a:p>
            <a:pPr>
              <a:defRPr/>
            </a:pPr>
            <a:fld id="{BADBA4BC-BCF2-4099-91A9-06D51937BEB5}" type="datetimeFigureOut">
              <a:rPr lang="nb-NO">
                <a:solidFill>
                  <a:srgbClr val="FFFFFF"/>
                </a:solidFill>
              </a:rPr>
              <a:pPr>
                <a:defRPr/>
              </a:pPr>
              <a:t>30.10.2014</a:t>
            </a:fld>
            <a:endParaRPr lang="nb-NO">
              <a:solidFill>
                <a:srgbClr val="FFFFFF"/>
              </a:solidFill>
            </a:endParaRPr>
          </a:p>
        </p:txBody>
      </p:sp>
    </p:spTree>
    <p:extLst>
      <p:ext uri="{BB962C8B-B14F-4D97-AF65-F5344CB8AC3E}">
        <p14:creationId xmlns:p14="http://schemas.microsoft.com/office/powerpoint/2010/main" val="754747635"/>
      </p:ext>
    </p:extLst>
  </p:cSld>
  <p:clrMapOvr>
    <a:masterClrMapping/>
  </p:clrMapOvr>
  <p:transition>
    <p:randomBa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1"/>
          <p:cNvSpPr>
            <a:spLocks noGrp="1" noChangeArrowheads="1"/>
          </p:cNvSpPr>
          <p:nvPr>
            <p:ph type="ftr" sz="quarter" idx="10"/>
          </p:nvPr>
        </p:nvSpPr>
        <p:spPr>
          <a:ln/>
        </p:spPr>
        <p:txBody>
          <a:bodyPr/>
          <a:lstStyle>
            <a:lvl1pPr>
              <a:defRPr/>
            </a:lvl1pPr>
          </a:lstStyle>
          <a:p>
            <a:pPr>
              <a:defRPr/>
            </a:pPr>
            <a:endParaRPr lang="nb-NO">
              <a:solidFill>
                <a:srgbClr val="FFFFFF"/>
              </a:solidFill>
            </a:endParaRPr>
          </a:p>
        </p:txBody>
      </p:sp>
      <p:sp>
        <p:nvSpPr>
          <p:cNvPr id="3" name="Rectangle 42"/>
          <p:cNvSpPr>
            <a:spLocks noGrp="1" noChangeArrowheads="1"/>
          </p:cNvSpPr>
          <p:nvPr>
            <p:ph type="sldNum" sz="quarter" idx="11"/>
          </p:nvPr>
        </p:nvSpPr>
        <p:spPr>
          <a:ln/>
        </p:spPr>
        <p:txBody>
          <a:bodyPr/>
          <a:lstStyle>
            <a:lvl1pPr>
              <a:defRPr/>
            </a:lvl1pPr>
          </a:lstStyle>
          <a:p>
            <a:pPr>
              <a:defRPr/>
            </a:pPr>
            <a:fld id="{7EB5E4B3-F0CF-467E-B788-E519E817A433}" type="slidenum">
              <a:rPr lang="nb-NO">
                <a:solidFill>
                  <a:srgbClr val="FFFFFF"/>
                </a:solidFill>
              </a:rPr>
              <a:pPr>
                <a:defRPr/>
              </a:pPr>
              <a:t>‹#›</a:t>
            </a:fld>
            <a:endParaRPr lang="nb-NO">
              <a:solidFill>
                <a:srgbClr val="FFFFFF"/>
              </a:solidFill>
            </a:endParaRPr>
          </a:p>
        </p:txBody>
      </p:sp>
      <p:sp>
        <p:nvSpPr>
          <p:cNvPr id="4" name="Rectangle 40"/>
          <p:cNvSpPr>
            <a:spLocks noGrp="1" noChangeArrowheads="1"/>
          </p:cNvSpPr>
          <p:nvPr>
            <p:ph type="dt" sz="half" idx="12"/>
          </p:nvPr>
        </p:nvSpPr>
        <p:spPr>
          <a:ln/>
        </p:spPr>
        <p:txBody>
          <a:bodyPr/>
          <a:lstStyle>
            <a:lvl1pPr>
              <a:defRPr/>
            </a:lvl1pPr>
          </a:lstStyle>
          <a:p>
            <a:pPr>
              <a:defRPr/>
            </a:pPr>
            <a:fld id="{36D745D8-3196-40CF-B9FC-8BEE0C92C51A}" type="datetimeFigureOut">
              <a:rPr lang="nb-NO">
                <a:solidFill>
                  <a:srgbClr val="FFFFFF"/>
                </a:solidFill>
              </a:rPr>
              <a:pPr>
                <a:defRPr/>
              </a:pPr>
              <a:t>30.10.2014</a:t>
            </a:fld>
            <a:endParaRPr lang="nb-NO">
              <a:solidFill>
                <a:srgbClr val="FFFFFF"/>
              </a:solidFill>
            </a:endParaRPr>
          </a:p>
        </p:txBody>
      </p:sp>
    </p:spTree>
    <p:extLst>
      <p:ext uri="{BB962C8B-B14F-4D97-AF65-F5344CB8AC3E}">
        <p14:creationId xmlns:p14="http://schemas.microsoft.com/office/powerpoint/2010/main" val="1023658878"/>
      </p:ext>
    </p:extLst>
  </p:cSld>
  <p:clrMapOvr>
    <a:masterClrMapping/>
  </p:clrMapOvr>
  <p:transition>
    <p:randomBa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1"/>
          <p:cNvSpPr>
            <a:spLocks noGrp="1" noChangeArrowheads="1"/>
          </p:cNvSpPr>
          <p:nvPr>
            <p:ph type="ftr" sz="quarter" idx="10"/>
          </p:nvPr>
        </p:nvSpPr>
        <p:spPr>
          <a:ln/>
        </p:spPr>
        <p:txBody>
          <a:bodyPr/>
          <a:lstStyle>
            <a:lvl1pPr>
              <a:defRPr/>
            </a:lvl1pPr>
          </a:lstStyle>
          <a:p>
            <a:pPr>
              <a:defRPr/>
            </a:pPr>
            <a:endParaRPr lang="nb-NO">
              <a:solidFill>
                <a:srgbClr val="FFFFFF"/>
              </a:solidFill>
            </a:endParaRPr>
          </a:p>
        </p:txBody>
      </p:sp>
      <p:sp>
        <p:nvSpPr>
          <p:cNvPr id="6" name="Rectangle 42"/>
          <p:cNvSpPr>
            <a:spLocks noGrp="1" noChangeArrowheads="1"/>
          </p:cNvSpPr>
          <p:nvPr>
            <p:ph type="sldNum" sz="quarter" idx="11"/>
          </p:nvPr>
        </p:nvSpPr>
        <p:spPr>
          <a:ln/>
        </p:spPr>
        <p:txBody>
          <a:bodyPr/>
          <a:lstStyle>
            <a:lvl1pPr>
              <a:defRPr/>
            </a:lvl1pPr>
          </a:lstStyle>
          <a:p>
            <a:pPr>
              <a:defRPr/>
            </a:pPr>
            <a:fld id="{355DE845-EF45-481C-AB9C-00337D78BC37}" type="slidenum">
              <a:rPr lang="nb-NO">
                <a:solidFill>
                  <a:srgbClr val="FFFFFF"/>
                </a:solidFill>
              </a:rPr>
              <a:pPr>
                <a:defRPr/>
              </a:pPr>
              <a:t>‹#›</a:t>
            </a:fld>
            <a:endParaRPr lang="nb-NO">
              <a:solidFill>
                <a:srgbClr val="FFFFFF"/>
              </a:solidFill>
            </a:endParaRPr>
          </a:p>
        </p:txBody>
      </p:sp>
      <p:sp>
        <p:nvSpPr>
          <p:cNvPr id="7" name="Rectangle 40"/>
          <p:cNvSpPr>
            <a:spLocks noGrp="1" noChangeArrowheads="1"/>
          </p:cNvSpPr>
          <p:nvPr>
            <p:ph type="dt" sz="half" idx="12"/>
          </p:nvPr>
        </p:nvSpPr>
        <p:spPr>
          <a:ln/>
        </p:spPr>
        <p:txBody>
          <a:bodyPr/>
          <a:lstStyle>
            <a:lvl1pPr>
              <a:defRPr/>
            </a:lvl1pPr>
          </a:lstStyle>
          <a:p>
            <a:pPr>
              <a:defRPr/>
            </a:pPr>
            <a:fld id="{0631F1A3-0150-4CBE-8333-4545232469F7}" type="datetimeFigureOut">
              <a:rPr lang="nb-NO">
                <a:solidFill>
                  <a:srgbClr val="FFFFFF"/>
                </a:solidFill>
              </a:rPr>
              <a:pPr>
                <a:defRPr/>
              </a:pPr>
              <a:t>30.10.2014</a:t>
            </a:fld>
            <a:endParaRPr lang="nb-NO">
              <a:solidFill>
                <a:srgbClr val="FFFFFF"/>
              </a:solidFill>
            </a:endParaRPr>
          </a:p>
        </p:txBody>
      </p:sp>
    </p:spTree>
    <p:extLst>
      <p:ext uri="{BB962C8B-B14F-4D97-AF65-F5344CB8AC3E}">
        <p14:creationId xmlns:p14="http://schemas.microsoft.com/office/powerpoint/2010/main" val="2217199633"/>
      </p:ext>
    </p:extLst>
  </p:cSld>
  <p:clrMapOvr>
    <a:masterClrMapping/>
  </p:clrMapOvr>
  <p:transition>
    <p:randomBa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nb-NO"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1"/>
          <p:cNvSpPr>
            <a:spLocks noGrp="1" noChangeArrowheads="1"/>
          </p:cNvSpPr>
          <p:nvPr>
            <p:ph type="ftr" sz="quarter" idx="10"/>
          </p:nvPr>
        </p:nvSpPr>
        <p:spPr>
          <a:ln/>
        </p:spPr>
        <p:txBody>
          <a:bodyPr/>
          <a:lstStyle>
            <a:lvl1pPr>
              <a:defRPr/>
            </a:lvl1pPr>
          </a:lstStyle>
          <a:p>
            <a:pPr>
              <a:defRPr/>
            </a:pPr>
            <a:endParaRPr lang="nb-NO">
              <a:solidFill>
                <a:srgbClr val="FFFFFF"/>
              </a:solidFill>
            </a:endParaRPr>
          </a:p>
        </p:txBody>
      </p:sp>
      <p:sp>
        <p:nvSpPr>
          <p:cNvPr id="6" name="Rectangle 42"/>
          <p:cNvSpPr>
            <a:spLocks noGrp="1" noChangeArrowheads="1"/>
          </p:cNvSpPr>
          <p:nvPr>
            <p:ph type="sldNum" sz="quarter" idx="11"/>
          </p:nvPr>
        </p:nvSpPr>
        <p:spPr>
          <a:ln/>
        </p:spPr>
        <p:txBody>
          <a:bodyPr/>
          <a:lstStyle>
            <a:lvl1pPr>
              <a:defRPr/>
            </a:lvl1pPr>
          </a:lstStyle>
          <a:p>
            <a:pPr>
              <a:defRPr/>
            </a:pPr>
            <a:fld id="{A0E64B40-3449-4F7A-B194-20E5071E915E}" type="slidenum">
              <a:rPr lang="nb-NO">
                <a:solidFill>
                  <a:srgbClr val="FFFFFF"/>
                </a:solidFill>
              </a:rPr>
              <a:pPr>
                <a:defRPr/>
              </a:pPr>
              <a:t>‹#›</a:t>
            </a:fld>
            <a:endParaRPr lang="nb-NO">
              <a:solidFill>
                <a:srgbClr val="FFFFFF"/>
              </a:solidFill>
            </a:endParaRPr>
          </a:p>
        </p:txBody>
      </p:sp>
      <p:sp>
        <p:nvSpPr>
          <p:cNvPr id="7" name="Rectangle 40"/>
          <p:cNvSpPr>
            <a:spLocks noGrp="1" noChangeArrowheads="1"/>
          </p:cNvSpPr>
          <p:nvPr>
            <p:ph type="dt" sz="half" idx="12"/>
          </p:nvPr>
        </p:nvSpPr>
        <p:spPr>
          <a:ln/>
        </p:spPr>
        <p:txBody>
          <a:bodyPr/>
          <a:lstStyle>
            <a:lvl1pPr>
              <a:defRPr/>
            </a:lvl1pPr>
          </a:lstStyle>
          <a:p>
            <a:pPr>
              <a:defRPr/>
            </a:pPr>
            <a:fld id="{298C3007-B0E5-4B2D-A41D-A64028BCAF4A}" type="datetimeFigureOut">
              <a:rPr lang="nb-NO">
                <a:solidFill>
                  <a:srgbClr val="FFFFFF"/>
                </a:solidFill>
              </a:rPr>
              <a:pPr>
                <a:defRPr/>
              </a:pPr>
              <a:t>30.10.2014</a:t>
            </a:fld>
            <a:endParaRPr lang="nb-NO">
              <a:solidFill>
                <a:srgbClr val="FFFFFF"/>
              </a:solidFill>
            </a:endParaRPr>
          </a:p>
        </p:txBody>
      </p:sp>
    </p:spTree>
    <p:extLst>
      <p:ext uri="{BB962C8B-B14F-4D97-AF65-F5344CB8AC3E}">
        <p14:creationId xmlns:p14="http://schemas.microsoft.com/office/powerpoint/2010/main" val="2877304138"/>
      </p:ext>
    </p:extLst>
  </p:cSld>
  <p:clrMapOvr>
    <a:masterClrMapping/>
  </p:clrMapOvr>
  <p:transition>
    <p:randomBa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Rectangle 41"/>
          <p:cNvSpPr>
            <a:spLocks noGrp="1" noChangeArrowheads="1"/>
          </p:cNvSpPr>
          <p:nvPr>
            <p:ph type="ftr" sz="quarter" idx="10"/>
          </p:nvPr>
        </p:nvSpPr>
        <p:spPr>
          <a:ln/>
        </p:spPr>
        <p:txBody>
          <a:bodyPr/>
          <a:lstStyle>
            <a:lvl1pPr>
              <a:defRPr/>
            </a:lvl1pPr>
          </a:lstStyle>
          <a:p>
            <a:pPr>
              <a:defRPr/>
            </a:pPr>
            <a:endParaRPr lang="nb-NO">
              <a:solidFill>
                <a:srgbClr val="FFFFFF"/>
              </a:solidFill>
            </a:endParaRPr>
          </a:p>
        </p:txBody>
      </p:sp>
      <p:sp>
        <p:nvSpPr>
          <p:cNvPr id="5" name="Rectangle 42"/>
          <p:cNvSpPr>
            <a:spLocks noGrp="1" noChangeArrowheads="1"/>
          </p:cNvSpPr>
          <p:nvPr>
            <p:ph type="sldNum" sz="quarter" idx="11"/>
          </p:nvPr>
        </p:nvSpPr>
        <p:spPr>
          <a:ln/>
        </p:spPr>
        <p:txBody>
          <a:bodyPr/>
          <a:lstStyle>
            <a:lvl1pPr>
              <a:defRPr/>
            </a:lvl1pPr>
          </a:lstStyle>
          <a:p>
            <a:pPr>
              <a:defRPr/>
            </a:pPr>
            <a:fld id="{0B299066-BDAF-4208-901D-A1EFFE6E60F3}" type="slidenum">
              <a:rPr lang="nb-NO">
                <a:solidFill>
                  <a:srgbClr val="FFFFFF"/>
                </a:solidFill>
              </a:rPr>
              <a:pPr>
                <a:defRPr/>
              </a:pPr>
              <a:t>‹#›</a:t>
            </a:fld>
            <a:endParaRPr lang="nb-NO">
              <a:solidFill>
                <a:srgbClr val="FFFFFF"/>
              </a:solidFill>
            </a:endParaRPr>
          </a:p>
        </p:txBody>
      </p:sp>
      <p:sp>
        <p:nvSpPr>
          <p:cNvPr id="6" name="Rectangle 40"/>
          <p:cNvSpPr>
            <a:spLocks noGrp="1" noChangeArrowheads="1"/>
          </p:cNvSpPr>
          <p:nvPr>
            <p:ph type="dt" sz="half" idx="12"/>
          </p:nvPr>
        </p:nvSpPr>
        <p:spPr>
          <a:ln/>
        </p:spPr>
        <p:txBody>
          <a:bodyPr/>
          <a:lstStyle>
            <a:lvl1pPr>
              <a:defRPr/>
            </a:lvl1pPr>
          </a:lstStyle>
          <a:p>
            <a:pPr>
              <a:defRPr/>
            </a:pPr>
            <a:fld id="{C7B5F4B3-F9E2-4F5B-9092-D3FE6DC81A7E}" type="datetimeFigureOut">
              <a:rPr lang="nb-NO">
                <a:solidFill>
                  <a:srgbClr val="FFFFFF"/>
                </a:solidFill>
              </a:rPr>
              <a:pPr>
                <a:defRPr/>
              </a:pPr>
              <a:t>30.10.2014</a:t>
            </a:fld>
            <a:endParaRPr lang="nb-NO">
              <a:solidFill>
                <a:srgbClr val="FFFFFF"/>
              </a:solidFill>
            </a:endParaRPr>
          </a:p>
        </p:txBody>
      </p:sp>
    </p:spTree>
    <p:extLst>
      <p:ext uri="{BB962C8B-B14F-4D97-AF65-F5344CB8AC3E}">
        <p14:creationId xmlns:p14="http://schemas.microsoft.com/office/powerpoint/2010/main" val="3244530910"/>
      </p:ext>
    </p:extLst>
  </p:cSld>
  <p:clrMapOvr>
    <a:masterClrMapping/>
  </p:clrMapOvr>
  <p:transition>
    <p:randomBa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0" y="1600200"/>
            <a:ext cx="2616200" cy="4495800"/>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812800" y="1600200"/>
            <a:ext cx="764540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Rectangle 41"/>
          <p:cNvSpPr>
            <a:spLocks noGrp="1" noChangeArrowheads="1"/>
          </p:cNvSpPr>
          <p:nvPr>
            <p:ph type="ftr" sz="quarter" idx="10"/>
          </p:nvPr>
        </p:nvSpPr>
        <p:spPr>
          <a:ln/>
        </p:spPr>
        <p:txBody>
          <a:bodyPr/>
          <a:lstStyle>
            <a:lvl1pPr>
              <a:defRPr/>
            </a:lvl1pPr>
          </a:lstStyle>
          <a:p>
            <a:pPr>
              <a:defRPr/>
            </a:pPr>
            <a:endParaRPr lang="nb-NO">
              <a:solidFill>
                <a:srgbClr val="FFFFFF"/>
              </a:solidFill>
            </a:endParaRPr>
          </a:p>
        </p:txBody>
      </p:sp>
      <p:sp>
        <p:nvSpPr>
          <p:cNvPr id="5" name="Rectangle 42"/>
          <p:cNvSpPr>
            <a:spLocks noGrp="1" noChangeArrowheads="1"/>
          </p:cNvSpPr>
          <p:nvPr>
            <p:ph type="sldNum" sz="quarter" idx="11"/>
          </p:nvPr>
        </p:nvSpPr>
        <p:spPr>
          <a:ln/>
        </p:spPr>
        <p:txBody>
          <a:bodyPr/>
          <a:lstStyle>
            <a:lvl1pPr>
              <a:defRPr/>
            </a:lvl1pPr>
          </a:lstStyle>
          <a:p>
            <a:pPr>
              <a:defRPr/>
            </a:pPr>
            <a:fld id="{6B69ACFE-6B8B-4DD3-A884-492FBA1893F6}" type="slidenum">
              <a:rPr lang="nb-NO">
                <a:solidFill>
                  <a:srgbClr val="FFFFFF"/>
                </a:solidFill>
              </a:rPr>
              <a:pPr>
                <a:defRPr/>
              </a:pPr>
              <a:t>‹#›</a:t>
            </a:fld>
            <a:endParaRPr lang="nb-NO">
              <a:solidFill>
                <a:srgbClr val="FFFFFF"/>
              </a:solidFill>
            </a:endParaRPr>
          </a:p>
        </p:txBody>
      </p:sp>
      <p:sp>
        <p:nvSpPr>
          <p:cNvPr id="6" name="Rectangle 40"/>
          <p:cNvSpPr>
            <a:spLocks noGrp="1" noChangeArrowheads="1"/>
          </p:cNvSpPr>
          <p:nvPr>
            <p:ph type="dt" sz="half" idx="12"/>
          </p:nvPr>
        </p:nvSpPr>
        <p:spPr>
          <a:ln/>
        </p:spPr>
        <p:txBody>
          <a:bodyPr/>
          <a:lstStyle>
            <a:lvl1pPr>
              <a:defRPr/>
            </a:lvl1pPr>
          </a:lstStyle>
          <a:p>
            <a:pPr>
              <a:defRPr/>
            </a:pPr>
            <a:fld id="{5886F56C-5825-473D-AC05-6CB9F762D606}" type="datetimeFigureOut">
              <a:rPr lang="nb-NO">
                <a:solidFill>
                  <a:srgbClr val="FFFFFF"/>
                </a:solidFill>
              </a:rPr>
              <a:pPr>
                <a:defRPr/>
              </a:pPr>
              <a:t>30.10.2014</a:t>
            </a:fld>
            <a:endParaRPr lang="nb-NO">
              <a:solidFill>
                <a:srgbClr val="FFFFFF"/>
              </a:solidFill>
            </a:endParaRPr>
          </a:p>
        </p:txBody>
      </p:sp>
    </p:spTree>
    <p:extLst>
      <p:ext uri="{BB962C8B-B14F-4D97-AF65-F5344CB8AC3E}">
        <p14:creationId xmlns:p14="http://schemas.microsoft.com/office/powerpoint/2010/main" val="2715565577"/>
      </p:ext>
    </p:extLst>
  </p:cSld>
  <p:clrMapOvr>
    <a:masterClrMapping/>
  </p:clrMapOvr>
  <p:transition>
    <p:randomBa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24417" y="836613"/>
            <a:ext cx="10972800" cy="1143000"/>
          </a:xfrm>
        </p:spPr>
        <p:txBody>
          <a:bodyPr/>
          <a:lstStyle/>
          <a:p>
            <a:r>
              <a:rPr lang="en-US" smtClean="0"/>
              <a:t>Click to edit Master title style</a:t>
            </a:r>
            <a:endParaRPr lang="nb-NO"/>
          </a:p>
        </p:txBody>
      </p:sp>
      <p:sp>
        <p:nvSpPr>
          <p:cNvPr id="3" name="Chart Placeholder 2"/>
          <p:cNvSpPr>
            <a:spLocks noGrp="1"/>
          </p:cNvSpPr>
          <p:nvPr>
            <p:ph type="chart" idx="1"/>
          </p:nvPr>
        </p:nvSpPr>
        <p:spPr>
          <a:xfrm>
            <a:off x="609600" y="2565403"/>
            <a:ext cx="10972800" cy="3560763"/>
          </a:xfrm>
        </p:spPr>
        <p:txBody>
          <a:bodyPr/>
          <a:lstStyle/>
          <a:p>
            <a:pPr lvl="0"/>
            <a:endParaRPr lang="nb-NO" noProof="0"/>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a:defRPr/>
            </a:pPr>
            <a:endParaRPr lang="en-GB">
              <a:solidFill>
                <a:srgbClr val="FFFFFF"/>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a:defRPr/>
            </a:pPr>
            <a:endParaRPr lang="en-GB">
              <a:solidFill>
                <a:srgbClr val="FFFFFF"/>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a:defRPr/>
            </a:pPr>
            <a:fld id="{7EC0D939-B928-424A-B27F-2253747382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0077419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835178"/>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solidFill>
                  <a:srgbClr val="00B0F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a:noFill/>
        </p:spPr>
        <p:txBody>
          <a:bodyPr/>
          <a:lstStyle>
            <a:lvl1pPr marL="342900" indent="-342900">
              <a:buClr>
                <a:srgbClr val="00B0F0"/>
              </a:buClr>
              <a:buFont typeface="Wingdings" panose="05000000000000000000" pitchFamily="2" charset="2"/>
              <a:buChar char="§"/>
              <a:defRPr>
                <a:solidFill>
                  <a:schemeClr val="tx1">
                    <a:lumMod val="50000"/>
                    <a:lumOff val="50000"/>
                  </a:schemeClr>
                </a:solidFill>
              </a:defRPr>
            </a:lvl1pPr>
            <a:lvl2pPr marL="914400" indent="-457200">
              <a:buClr>
                <a:srgbClr val="00B0F0"/>
              </a:buClr>
              <a:buFont typeface="Calibri" panose="020F0502020204030204" pitchFamily="34" charset="0"/>
              <a:buChar char="—"/>
              <a:defRPr>
                <a:solidFill>
                  <a:schemeClr val="tx1">
                    <a:lumMod val="50000"/>
                    <a:lumOff val="50000"/>
                  </a:schemeClr>
                </a:solidFill>
              </a:defRPr>
            </a:lvl2pPr>
            <a:lvl3pPr>
              <a:buClr>
                <a:srgbClr val="00B0F0"/>
              </a:buClr>
              <a:defRPr>
                <a:solidFill>
                  <a:schemeClr val="tx1">
                    <a:lumMod val="50000"/>
                    <a:lumOff val="50000"/>
                  </a:schemeClr>
                </a:solidFill>
              </a:defRPr>
            </a:lvl3pPr>
            <a:lvl4pPr>
              <a:buClr>
                <a:srgbClr val="00B0F0"/>
              </a:buClr>
              <a:defRPr>
                <a:solidFill>
                  <a:schemeClr val="tx1">
                    <a:lumMod val="50000"/>
                    <a:lumOff val="50000"/>
                  </a:schemeClr>
                </a:solidFill>
              </a:defRPr>
            </a:lvl4pPr>
            <a:lvl5pPr>
              <a:buClr>
                <a:srgbClr val="00B0F0"/>
              </a:buCl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5393890"/>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solidFill>
                  <a:srgbClr val="00B0F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80061857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26B0B71E-15F6-4DC6-8FEF-1F21877A4044}"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931ACACE-E46A-4D70-B7F8-D1FA87361249}"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349673709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solidFill>
                  <a:srgbClr val="00B0F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buClr>
                <a:srgbClr val="00B0F0"/>
              </a:buClr>
              <a:defRPr sz="2800">
                <a:solidFill>
                  <a:schemeClr val="tx1">
                    <a:lumMod val="50000"/>
                    <a:lumOff val="50000"/>
                  </a:schemeClr>
                </a:solidFill>
              </a:defRPr>
            </a:lvl1pPr>
            <a:lvl2pPr>
              <a:buClr>
                <a:srgbClr val="00B0F0"/>
              </a:buClr>
              <a:defRPr sz="2400">
                <a:solidFill>
                  <a:schemeClr val="tx1">
                    <a:lumMod val="50000"/>
                    <a:lumOff val="50000"/>
                  </a:schemeClr>
                </a:solidFill>
              </a:defRPr>
            </a:lvl2pPr>
            <a:lvl3pPr>
              <a:buClr>
                <a:srgbClr val="00B0F0"/>
              </a:buClr>
              <a:defRPr sz="2000">
                <a:solidFill>
                  <a:schemeClr val="tx1">
                    <a:lumMod val="50000"/>
                    <a:lumOff val="50000"/>
                  </a:schemeClr>
                </a:solidFill>
              </a:defRPr>
            </a:lvl3pPr>
            <a:lvl4pPr>
              <a:buClr>
                <a:srgbClr val="00B0F0"/>
              </a:buClr>
              <a:defRPr sz="1800">
                <a:solidFill>
                  <a:schemeClr val="tx1">
                    <a:lumMod val="50000"/>
                    <a:lumOff val="50000"/>
                  </a:schemeClr>
                </a:solidFill>
              </a:defRPr>
            </a:lvl4pPr>
            <a:lvl5pPr>
              <a:buClr>
                <a:srgbClr val="00B0F0"/>
              </a:buCl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buClr>
                <a:srgbClr val="00B0F0"/>
              </a:buClr>
              <a:defRPr sz="2800">
                <a:solidFill>
                  <a:schemeClr val="tx1">
                    <a:lumMod val="50000"/>
                    <a:lumOff val="50000"/>
                  </a:schemeClr>
                </a:solidFill>
              </a:defRPr>
            </a:lvl1pPr>
            <a:lvl2pPr>
              <a:buClr>
                <a:srgbClr val="00B0F0"/>
              </a:buClr>
              <a:defRPr sz="2400">
                <a:solidFill>
                  <a:schemeClr val="tx1">
                    <a:lumMod val="50000"/>
                    <a:lumOff val="50000"/>
                  </a:schemeClr>
                </a:solidFill>
              </a:defRPr>
            </a:lvl2pPr>
            <a:lvl3pPr>
              <a:buClr>
                <a:srgbClr val="00B0F0"/>
              </a:buClr>
              <a:defRPr sz="2000">
                <a:solidFill>
                  <a:schemeClr val="tx1">
                    <a:lumMod val="50000"/>
                    <a:lumOff val="50000"/>
                  </a:schemeClr>
                </a:solidFill>
              </a:defRPr>
            </a:lvl3pPr>
            <a:lvl4pPr>
              <a:buClr>
                <a:srgbClr val="00B0F0"/>
              </a:buClr>
              <a:defRPr sz="1800">
                <a:solidFill>
                  <a:schemeClr val="tx1">
                    <a:lumMod val="50000"/>
                    <a:lumOff val="50000"/>
                  </a:schemeClr>
                </a:solidFill>
              </a:defRPr>
            </a:lvl4pPr>
            <a:lvl5pPr>
              <a:buClr>
                <a:srgbClr val="00B0F0"/>
              </a:buCl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13DD213E-A30B-4F32-8983-364EAFF2E487}" type="datetime1">
              <a:rPr lang="en-GB" smtClean="0">
                <a:solidFill>
                  <a:prstClr val="black"/>
                </a:solidFill>
                <a:latin typeface="Arial" charset="0"/>
                <a:ea typeface="ＭＳ Ｐゴシック" charset="-128"/>
              </a:rPr>
              <a:pPr defTabSz="457200" fontAlgn="base">
                <a:spcBef>
                  <a:spcPct val="0"/>
                </a:spcBef>
                <a:spcAft>
                  <a:spcPct val="0"/>
                </a:spcAft>
              </a:pPr>
              <a:t>30/10/2014</a:t>
            </a:fld>
            <a:endParaRPr lang="en-GB" dirty="0">
              <a:solidFill>
                <a:prstClr val="black"/>
              </a:solidFill>
              <a:latin typeface="Arial" charset="0"/>
              <a:ea typeface="ＭＳ Ｐゴシック" charset="-128"/>
            </a:endParaRPr>
          </a:p>
        </p:txBody>
      </p:sp>
      <p:sp>
        <p:nvSpPr>
          <p:cNvPr id="6"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dirty="0">
              <a:solidFill>
                <a:prstClr val="black"/>
              </a:solidFill>
              <a:latin typeface="Arial" charset="0"/>
              <a:ea typeface="ＭＳ Ｐゴシック" charset="-128"/>
            </a:endParaRPr>
          </a:p>
        </p:txBody>
      </p:sp>
      <p:sp>
        <p:nvSpPr>
          <p:cNvPr id="7"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0E2541AE-29A8-48F0-ACC4-E35E13CDF2AA}" type="slidenum">
              <a:rPr lang="en-GB" smtClean="0">
                <a:solidFill>
                  <a:prstClr val="black"/>
                </a:solidFill>
                <a:latin typeface="Arial" charset="0"/>
                <a:ea typeface="ＭＳ Ｐゴシック" charset="-128"/>
              </a:rPr>
              <a:pPr defTabSz="457200" fontAlgn="base">
                <a:spcBef>
                  <a:spcPct val="0"/>
                </a:spcBef>
                <a:spcAft>
                  <a:spcPct val="0"/>
                </a:spcAft>
              </a:pPr>
              <a:t>‹#›</a:t>
            </a:fld>
            <a:endParaRPr lang="en-GB" dirty="0">
              <a:solidFill>
                <a:prstClr val="black"/>
              </a:solidFill>
              <a:latin typeface="Arial" charset="0"/>
              <a:ea typeface="ＭＳ Ｐゴシック" charset="-128"/>
            </a:endParaRPr>
          </a:p>
        </p:txBody>
      </p:sp>
    </p:spTree>
    <p:extLst>
      <p:ext uri="{BB962C8B-B14F-4D97-AF65-F5344CB8AC3E}">
        <p14:creationId xmlns:p14="http://schemas.microsoft.com/office/powerpoint/2010/main" val="383139725"/>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solidFill>
                  <a:srgbClr val="00B0F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buClr>
                <a:srgbClr val="00B0F0"/>
              </a:buClr>
              <a:defRPr sz="2400">
                <a:solidFill>
                  <a:schemeClr val="tx1">
                    <a:lumMod val="50000"/>
                    <a:lumOff val="50000"/>
                  </a:schemeClr>
                </a:solidFill>
              </a:defRPr>
            </a:lvl1pPr>
            <a:lvl2pPr>
              <a:buClr>
                <a:srgbClr val="00B0F0"/>
              </a:buClr>
              <a:defRPr sz="2000">
                <a:solidFill>
                  <a:schemeClr val="tx1">
                    <a:lumMod val="50000"/>
                    <a:lumOff val="50000"/>
                  </a:schemeClr>
                </a:solidFill>
              </a:defRPr>
            </a:lvl2pPr>
            <a:lvl3pPr>
              <a:buClr>
                <a:srgbClr val="00B0F0"/>
              </a:buClr>
              <a:defRPr sz="1800">
                <a:solidFill>
                  <a:schemeClr val="tx1">
                    <a:lumMod val="50000"/>
                    <a:lumOff val="50000"/>
                  </a:schemeClr>
                </a:solidFill>
              </a:defRPr>
            </a:lvl3pPr>
            <a:lvl4pPr>
              <a:buClr>
                <a:srgbClr val="00B0F0"/>
              </a:buClr>
              <a:defRPr sz="1600">
                <a:solidFill>
                  <a:schemeClr val="tx1">
                    <a:lumMod val="50000"/>
                    <a:lumOff val="50000"/>
                  </a:schemeClr>
                </a:solidFill>
              </a:defRPr>
            </a:lvl4pPr>
            <a:lvl5pPr>
              <a:buClr>
                <a:srgbClr val="00B0F0"/>
              </a:buCl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buClr>
                <a:srgbClr val="00B0F0"/>
              </a:buClr>
              <a:defRPr sz="2400">
                <a:solidFill>
                  <a:schemeClr val="tx1">
                    <a:lumMod val="50000"/>
                    <a:lumOff val="50000"/>
                  </a:schemeClr>
                </a:solidFill>
              </a:defRPr>
            </a:lvl1pPr>
            <a:lvl2pPr>
              <a:buClr>
                <a:srgbClr val="00B0F0"/>
              </a:buClr>
              <a:defRPr sz="2000">
                <a:solidFill>
                  <a:schemeClr val="tx1">
                    <a:lumMod val="50000"/>
                    <a:lumOff val="50000"/>
                  </a:schemeClr>
                </a:solidFill>
              </a:defRPr>
            </a:lvl2pPr>
            <a:lvl3pPr>
              <a:buClr>
                <a:srgbClr val="00B0F0"/>
              </a:buClr>
              <a:defRPr sz="1800">
                <a:solidFill>
                  <a:schemeClr val="tx1">
                    <a:lumMod val="50000"/>
                    <a:lumOff val="50000"/>
                  </a:schemeClr>
                </a:solidFill>
              </a:defRPr>
            </a:lvl3pPr>
            <a:lvl4pPr>
              <a:buClr>
                <a:srgbClr val="00B0F0"/>
              </a:buClr>
              <a:defRPr sz="1600">
                <a:solidFill>
                  <a:schemeClr val="tx1">
                    <a:lumMod val="50000"/>
                    <a:lumOff val="50000"/>
                  </a:schemeClr>
                </a:solidFill>
              </a:defRPr>
            </a:lvl4pPr>
            <a:lvl5pPr>
              <a:buClr>
                <a:srgbClr val="00B0F0"/>
              </a:buCl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0835039"/>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solidFill>
                  <a:srgbClr val="00B0F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38388519"/>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333825"/>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solidFill>
                  <a:srgbClr val="00B0F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a:prstGeom prst="rect">
            <a:avLst/>
          </a:prstGeom>
        </p:spPr>
        <p:txBody>
          <a:bodyPr/>
          <a:lstStyle>
            <a:lvl1pPr>
              <a:buClr>
                <a:srgbClr val="00B0F0"/>
              </a:buClr>
              <a:defRPr sz="3200">
                <a:solidFill>
                  <a:schemeClr val="tx1">
                    <a:lumMod val="50000"/>
                    <a:lumOff val="50000"/>
                  </a:schemeClr>
                </a:solidFill>
              </a:defRPr>
            </a:lvl1pPr>
            <a:lvl2pPr>
              <a:buClr>
                <a:srgbClr val="00B0F0"/>
              </a:buClr>
              <a:defRPr sz="2800">
                <a:solidFill>
                  <a:schemeClr val="tx1">
                    <a:lumMod val="50000"/>
                    <a:lumOff val="50000"/>
                  </a:schemeClr>
                </a:solidFill>
              </a:defRPr>
            </a:lvl2pPr>
            <a:lvl3pPr>
              <a:buClr>
                <a:srgbClr val="00B0F0"/>
              </a:buClr>
              <a:defRPr sz="2400">
                <a:solidFill>
                  <a:schemeClr val="tx1">
                    <a:lumMod val="50000"/>
                    <a:lumOff val="50000"/>
                  </a:schemeClr>
                </a:solidFill>
              </a:defRPr>
            </a:lvl3pPr>
            <a:lvl4pPr>
              <a:buClr>
                <a:srgbClr val="00B0F0"/>
              </a:buClr>
              <a:defRPr sz="2000">
                <a:solidFill>
                  <a:schemeClr val="tx1">
                    <a:lumMod val="50000"/>
                    <a:lumOff val="50000"/>
                  </a:schemeClr>
                </a:solidFill>
              </a:defRPr>
            </a:lvl4pPr>
            <a:lvl5pPr>
              <a:buClr>
                <a:srgbClr val="00B0F0"/>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526484648"/>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solidFill>
                  <a:srgbClr val="00B0F0"/>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49017245"/>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solidFill>
                  <a:srgbClr val="00B0F0"/>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buClr>
                <a:srgbClr val="00B0F0"/>
              </a:buClr>
              <a:defRPr>
                <a:solidFill>
                  <a:schemeClr val="tx1">
                    <a:lumMod val="50000"/>
                    <a:lumOff val="50000"/>
                  </a:schemeClr>
                </a:solidFill>
              </a:defRPr>
            </a:lvl1pPr>
            <a:lvl2pPr>
              <a:buClr>
                <a:srgbClr val="00B0F0"/>
              </a:buClr>
              <a:defRPr>
                <a:solidFill>
                  <a:schemeClr val="tx1">
                    <a:lumMod val="50000"/>
                    <a:lumOff val="50000"/>
                  </a:schemeClr>
                </a:solidFill>
              </a:defRPr>
            </a:lvl2pPr>
            <a:lvl3pPr>
              <a:buClr>
                <a:srgbClr val="00B0F0"/>
              </a:buClr>
              <a:defRPr>
                <a:solidFill>
                  <a:schemeClr val="tx1">
                    <a:lumMod val="50000"/>
                    <a:lumOff val="50000"/>
                  </a:schemeClr>
                </a:solidFill>
              </a:defRPr>
            </a:lvl3pPr>
            <a:lvl4pPr>
              <a:buClr>
                <a:srgbClr val="00B0F0"/>
              </a:buClr>
              <a:defRPr>
                <a:solidFill>
                  <a:schemeClr val="tx1">
                    <a:lumMod val="50000"/>
                    <a:lumOff val="50000"/>
                  </a:schemeClr>
                </a:solidFill>
              </a:defRPr>
            </a:lvl4pPr>
            <a:lvl5pPr>
              <a:buClr>
                <a:srgbClr val="00B0F0"/>
              </a:buCl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6228359"/>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lvl1pPr>
              <a:defRPr b="1">
                <a:solidFill>
                  <a:srgbClr val="00B0F0"/>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lvl1pPr>
              <a:buClr>
                <a:srgbClr val="00B0F0"/>
              </a:buClr>
              <a:defRPr>
                <a:solidFill>
                  <a:schemeClr val="tx1">
                    <a:lumMod val="50000"/>
                    <a:lumOff val="50000"/>
                  </a:schemeClr>
                </a:solidFill>
              </a:defRPr>
            </a:lvl1pPr>
            <a:lvl2pPr>
              <a:buClr>
                <a:srgbClr val="00B0F0"/>
              </a:buClr>
              <a:defRPr>
                <a:solidFill>
                  <a:schemeClr val="tx1">
                    <a:lumMod val="50000"/>
                    <a:lumOff val="50000"/>
                  </a:schemeClr>
                </a:solidFill>
              </a:defRPr>
            </a:lvl2pPr>
            <a:lvl3pPr>
              <a:buClr>
                <a:srgbClr val="00B0F0"/>
              </a:buClr>
              <a:defRPr>
                <a:solidFill>
                  <a:schemeClr val="tx1">
                    <a:lumMod val="50000"/>
                    <a:lumOff val="50000"/>
                  </a:schemeClr>
                </a:solidFill>
              </a:defRPr>
            </a:lvl3pPr>
            <a:lvl4pPr>
              <a:buClr>
                <a:srgbClr val="00B0F0"/>
              </a:buClr>
              <a:defRPr>
                <a:solidFill>
                  <a:schemeClr val="tx1">
                    <a:lumMod val="50000"/>
                    <a:lumOff val="50000"/>
                  </a:schemeClr>
                </a:solidFill>
              </a:defRPr>
            </a:lvl4pPr>
            <a:lvl5pPr>
              <a:buClr>
                <a:srgbClr val="00B0F0"/>
              </a:buCl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45423887"/>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solidFill>
                  <a:srgbClr val="00B0F0"/>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2943752072"/>
      </p:ext>
    </p:extLst>
  </p:cSld>
  <p:clrMapOvr>
    <a:masterClrMapping/>
  </p:clrMapOvr>
  <p:transition spd="med">
    <p:fade/>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ABE02977-23B7-4DAE-BEBB-49624568DB4E}" type="datetimeFigureOut">
              <a:rPr lang="fr-FR" smtClean="0">
                <a:solidFill>
                  <a:prstClr val="black">
                    <a:tint val="75000"/>
                  </a:prstClr>
                </a:solidFill>
              </a:rPr>
              <a:pPr/>
              <a:t>30/10/2014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3CE9089-D479-43CB-88C3-AA69B4C091C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856743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F3542576-765A-4BA1-92A1-9BA700A6F1CF}"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406DF407-76EC-4A4A-8E74-19ADCA9AC622}"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11061968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BE02977-23B7-4DAE-BEBB-49624568DB4E}" type="datetimeFigureOut">
              <a:rPr lang="fr-FR" smtClean="0">
                <a:solidFill>
                  <a:prstClr val="black">
                    <a:tint val="75000"/>
                  </a:prstClr>
                </a:solidFill>
              </a:rPr>
              <a:pPr/>
              <a:t>30/10/2014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3CE9089-D479-43CB-88C3-AA69B4C091C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806385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ABE02977-23B7-4DAE-BEBB-49624568DB4E}" type="datetimeFigureOut">
              <a:rPr lang="fr-FR" smtClean="0">
                <a:solidFill>
                  <a:prstClr val="black">
                    <a:tint val="75000"/>
                  </a:prstClr>
                </a:solidFill>
              </a:rPr>
              <a:pPr/>
              <a:t>30/10/2014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3CE9089-D479-43CB-88C3-AA69B4C091C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6425382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BE02977-23B7-4DAE-BEBB-49624568DB4E}" type="datetimeFigureOut">
              <a:rPr lang="fr-FR" smtClean="0">
                <a:solidFill>
                  <a:prstClr val="black">
                    <a:tint val="75000"/>
                  </a:prstClr>
                </a:solidFill>
              </a:rPr>
              <a:pPr/>
              <a:t>30/10/2014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3CE9089-D479-43CB-88C3-AA69B4C091C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21805505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BE02977-23B7-4DAE-BEBB-49624568DB4E}" type="datetimeFigureOut">
              <a:rPr lang="fr-FR" smtClean="0">
                <a:solidFill>
                  <a:prstClr val="black">
                    <a:tint val="75000"/>
                  </a:prstClr>
                </a:solidFill>
              </a:rPr>
              <a:pPr/>
              <a:t>30/10/2014</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E3CE9089-D479-43CB-88C3-AA69B4C091C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3070741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BE02977-23B7-4DAE-BEBB-49624568DB4E}" type="datetimeFigureOut">
              <a:rPr lang="fr-FR" smtClean="0">
                <a:solidFill>
                  <a:prstClr val="black">
                    <a:tint val="75000"/>
                  </a:prstClr>
                </a:solidFill>
              </a:rPr>
              <a:pPr/>
              <a:t>30/10/2014</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E3CE9089-D479-43CB-88C3-AA69B4C091C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194691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BE02977-23B7-4DAE-BEBB-49624568DB4E}" type="datetimeFigureOut">
              <a:rPr lang="fr-FR" smtClean="0">
                <a:solidFill>
                  <a:prstClr val="black">
                    <a:tint val="75000"/>
                  </a:prstClr>
                </a:solidFill>
              </a:rPr>
              <a:pPr/>
              <a:t>30/10/2014</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E3CE9089-D479-43CB-88C3-AA69B4C091C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03850797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BE02977-23B7-4DAE-BEBB-49624568DB4E}" type="datetimeFigureOut">
              <a:rPr lang="fr-FR" smtClean="0">
                <a:solidFill>
                  <a:prstClr val="black">
                    <a:tint val="75000"/>
                  </a:prstClr>
                </a:solidFill>
              </a:rPr>
              <a:pPr/>
              <a:t>30/10/2014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3CE9089-D479-43CB-88C3-AA69B4C091C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693083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BE02977-23B7-4DAE-BEBB-49624568DB4E}" type="datetimeFigureOut">
              <a:rPr lang="fr-FR" smtClean="0">
                <a:solidFill>
                  <a:prstClr val="black">
                    <a:tint val="75000"/>
                  </a:prstClr>
                </a:solidFill>
              </a:rPr>
              <a:pPr/>
              <a:t>30/10/2014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3CE9089-D479-43CB-88C3-AA69B4C091C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4977499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BE02977-23B7-4DAE-BEBB-49624568DB4E}" type="datetimeFigureOut">
              <a:rPr lang="fr-FR" smtClean="0">
                <a:solidFill>
                  <a:prstClr val="black">
                    <a:tint val="75000"/>
                  </a:prstClr>
                </a:solidFill>
              </a:rPr>
              <a:pPr/>
              <a:t>30/10/2014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3CE9089-D479-43CB-88C3-AA69B4C091C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9371720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BE02977-23B7-4DAE-BEBB-49624568DB4E}" type="datetimeFigureOut">
              <a:rPr lang="fr-FR" smtClean="0">
                <a:solidFill>
                  <a:prstClr val="black">
                    <a:tint val="75000"/>
                  </a:prstClr>
                </a:solidFill>
              </a:rPr>
              <a:pPr/>
              <a:t>30/10/2014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3CE9089-D479-43CB-88C3-AA69B4C091C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923016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920F7E48-3D31-4849-BEC3-1832B36A8BD2}"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6"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7"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7C68FD13-3816-4566-9DD0-AB7F384CA939}"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17058405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B49EA1-18D2-4A9F-8E13-D05C980C49AD}"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D909F5-1440-4DAC-8A94-1C587CE77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51222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49EA1-18D2-4A9F-8E13-D05C980C49AD}"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D909F5-1440-4DAC-8A94-1C587CE77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1922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B49EA1-18D2-4A9F-8E13-D05C980C49AD}"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D909F5-1440-4DAC-8A94-1C587CE77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2036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B49EA1-18D2-4A9F-8E13-D05C980C49AD}" type="datetimeFigureOut">
              <a:rPr lang="en-US" smtClean="0">
                <a:solidFill>
                  <a:prstClr val="black">
                    <a:tint val="75000"/>
                  </a:prstClr>
                </a:solidFill>
              </a:rPr>
              <a:pPr/>
              <a:t>10/30/2014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D909F5-1440-4DAC-8A94-1C587CE77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9917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B49EA1-18D2-4A9F-8E13-D05C980C49AD}" type="datetimeFigureOut">
              <a:rPr lang="en-US" smtClean="0">
                <a:solidFill>
                  <a:prstClr val="black">
                    <a:tint val="75000"/>
                  </a:prstClr>
                </a:solidFill>
              </a:rPr>
              <a:pPr/>
              <a:t>10/30/2014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D909F5-1440-4DAC-8A94-1C587CE77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1554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B49EA1-18D2-4A9F-8E13-D05C980C49AD}" type="datetimeFigureOut">
              <a:rPr lang="en-US" smtClean="0">
                <a:solidFill>
                  <a:prstClr val="black">
                    <a:tint val="75000"/>
                  </a:prstClr>
                </a:solidFill>
              </a:rPr>
              <a:pPr/>
              <a:t>10/30/2014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D909F5-1440-4DAC-8A94-1C587CE77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84224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49EA1-18D2-4A9F-8E13-D05C980C49AD}" type="datetimeFigureOut">
              <a:rPr lang="en-US" smtClean="0">
                <a:solidFill>
                  <a:prstClr val="black">
                    <a:tint val="75000"/>
                  </a:prstClr>
                </a:solidFill>
              </a:rPr>
              <a:pPr/>
              <a:t>10/30/2014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D909F5-1440-4DAC-8A94-1C587CE77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01578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B49EA1-18D2-4A9F-8E13-D05C980C49AD}" type="datetimeFigureOut">
              <a:rPr lang="en-US" smtClean="0">
                <a:solidFill>
                  <a:prstClr val="black">
                    <a:tint val="75000"/>
                  </a:prstClr>
                </a:solidFill>
              </a:rPr>
              <a:pPr/>
              <a:t>10/30/2014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D909F5-1440-4DAC-8A94-1C587CE77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8300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B49EA1-18D2-4A9F-8E13-D05C980C49AD}" type="datetimeFigureOut">
              <a:rPr lang="en-US" smtClean="0">
                <a:solidFill>
                  <a:prstClr val="black">
                    <a:tint val="75000"/>
                  </a:prstClr>
                </a:solidFill>
              </a:rPr>
              <a:pPr/>
              <a:t>10/30/2014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D909F5-1440-4DAC-8A94-1C587CE77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07195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49EA1-18D2-4A9F-8E13-D05C980C49AD}"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D909F5-1440-4DAC-8A94-1C587CE77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833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34DFB536-E506-430A-8DDF-500DD19FC74B}"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8"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05E097C8-FF95-4280-B19E-94FF5FDCF722}"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385579624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49EA1-18D2-4A9F-8E13-D05C980C49AD}"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D909F5-1440-4DAC-8A94-1C587CE77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77497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th-TH">
              <a:solidFill>
                <a:prstClr val="black">
                  <a:tint val="75000"/>
                </a:prstClr>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th-TH">
              <a:solidFill>
                <a:prstClr val="black">
                  <a:tint val="75000"/>
                </a:prstClr>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A2C1AD3D-802D-428D-8043-1957439E459F}" type="slidenum">
              <a:rPr lang="en-US">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28709497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389E8F8E-00FE-A145-9E36-0D3A4C5ADD11}" type="datetimeFigureOut">
              <a:rPr lang="fr-FR" smtClean="0">
                <a:solidFill>
                  <a:prstClr val="black">
                    <a:tint val="75000"/>
                  </a:prstClr>
                </a:solidFill>
              </a:rPr>
              <a:pPr/>
              <a:t>30/10/2014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D408C8B-AA2B-E04E-9D84-353D52CAD82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38236488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89E8F8E-00FE-A145-9E36-0D3A4C5ADD11}" type="datetimeFigureOut">
              <a:rPr lang="fr-FR" smtClean="0">
                <a:solidFill>
                  <a:prstClr val="black">
                    <a:tint val="75000"/>
                  </a:prstClr>
                </a:solidFill>
              </a:rPr>
              <a:pPr/>
              <a:t>30/10/2014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D408C8B-AA2B-E04E-9D84-353D52CAD82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1077121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389E8F8E-00FE-A145-9E36-0D3A4C5ADD11}" type="datetimeFigureOut">
              <a:rPr lang="fr-FR" smtClean="0">
                <a:solidFill>
                  <a:prstClr val="black">
                    <a:tint val="75000"/>
                  </a:prstClr>
                </a:solidFill>
              </a:rPr>
              <a:pPr/>
              <a:t>30/10/2014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D408C8B-AA2B-E04E-9D84-353D52CAD82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7288854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89E8F8E-00FE-A145-9E36-0D3A4C5ADD11}" type="datetimeFigureOut">
              <a:rPr lang="fr-FR" smtClean="0">
                <a:solidFill>
                  <a:prstClr val="black">
                    <a:tint val="75000"/>
                  </a:prstClr>
                </a:solidFill>
              </a:rPr>
              <a:pPr/>
              <a:t>30/10/2014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D408C8B-AA2B-E04E-9D84-353D52CAD82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97688925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89E8F8E-00FE-A145-9E36-0D3A4C5ADD11}" type="datetimeFigureOut">
              <a:rPr lang="fr-FR" smtClean="0">
                <a:solidFill>
                  <a:prstClr val="black">
                    <a:tint val="75000"/>
                  </a:prstClr>
                </a:solidFill>
              </a:rPr>
              <a:pPr/>
              <a:t>30/10/2014</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ED408C8B-AA2B-E04E-9D84-353D52CAD82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90706723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389E8F8E-00FE-A145-9E36-0D3A4C5ADD11}" type="datetimeFigureOut">
              <a:rPr lang="fr-FR" smtClean="0">
                <a:solidFill>
                  <a:prstClr val="black">
                    <a:tint val="75000"/>
                  </a:prstClr>
                </a:solidFill>
              </a:rPr>
              <a:pPr/>
              <a:t>30/10/2014</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ED408C8B-AA2B-E04E-9D84-353D52CAD82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12711111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89E8F8E-00FE-A145-9E36-0D3A4C5ADD11}" type="datetimeFigureOut">
              <a:rPr lang="fr-FR" smtClean="0">
                <a:solidFill>
                  <a:prstClr val="black">
                    <a:tint val="75000"/>
                  </a:prstClr>
                </a:solidFill>
              </a:rPr>
              <a:pPr/>
              <a:t>30/10/2014</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ED408C8B-AA2B-E04E-9D84-353D52CAD82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17154265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89E8F8E-00FE-A145-9E36-0D3A4C5ADD11}" type="datetimeFigureOut">
              <a:rPr lang="fr-FR" smtClean="0">
                <a:solidFill>
                  <a:prstClr val="black">
                    <a:tint val="75000"/>
                  </a:prstClr>
                </a:solidFill>
              </a:rPr>
              <a:pPr/>
              <a:t>30/10/2014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D408C8B-AA2B-E04E-9D84-353D52CAD82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46015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F58F957E-DCCC-4F48-B664-6A0552534355}"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4"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5"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01758700-2A6A-46C2-9173-7911CFCE1A3A}"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280130885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89E8F8E-00FE-A145-9E36-0D3A4C5ADD11}" type="datetimeFigureOut">
              <a:rPr lang="fr-FR" smtClean="0">
                <a:solidFill>
                  <a:prstClr val="black">
                    <a:tint val="75000"/>
                  </a:prstClr>
                </a:solidFill>
              </a:rPr>
              <a:pPr/>
              <a:t>30/10/2014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D408C8B-AA2B-E04E-9D84-353D52CAD82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0187683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89E8F8E-00FE-A145-9E36-0D3A4C5ADD11}" type="datetimeFigureOut">
              <a:rPr lang="fr-FR" smtClean="0">
                <a:solidFill>
                  <a:prstClr val="black">
                    <a:tint val="75000"/>
                  </a:prstClr>
                </a:solidFill>
              </a:rPr>
              <a:pPr/>
              <a:t>30/10/2014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D408C8B-AA2B-E04E-9D84-353D52CAD82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28204091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89E8F8E-00FE-A145-9E36-0D3A4C5ADD11}" type="datetimeFigureOut">
              <a:rPr lang="fr-FR" smtClean="0">
                <a:solidFill>
                  <a:prstClr val="black">
                    <a:tint val="75000"/>
                  </a:prstClr>
                </a:solidFill>
              </a:rPr>
              <a:pPr/>
              <a:t>30/10/2014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D408C8B-AA2B-E04E-9D84-353D52CAD82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60129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F075C9DC-00B2-4CF2-B988-6FBAB2AA0E12}"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3"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4"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9A92EB96-2FE0-431B-B269-0C60D2C7CA78}"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1156529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213DEE-3DF4-4D39-8F28-32DB2BF322E1}" type="datetimeFigureOut">
              <a:rPr lang="en-GB" smtClean="0"/>
              <a:t>30/10/2014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91C10-0C30-4DE8-96E0-4FE24B5AC27F}" type="slidenum">
              <a:rPr lang="en-GB" smtClean="0"/>
              <a:t>‹#›</a:t>
            </a:fld>
            <a:endParaRPr lang="en-GB"/>
          </a:p>
        </p:txBody>
      </p:sp>
    </p:spTree>
    <p:extLst>
      <p:ext uri="{BB962C8B-B14F-4D97-AF65-F5344CB8AC3E}">
        <p14:creationId xmlns:p14="http://schemas.microsoft.com/office/powerpoint/2010/main" val="1871458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DF0C331D-89FB-491B-91B2-D1C70B0E5289}"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6"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7"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3C53FF5E-3171-490A-BC20-5C97952A8C77}"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1248019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791D877E-5567-4643-8DA0-811FFAB6DC1C}"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6"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7"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4C408BB6-5F07-42B2-8549-533F2940D1CF}"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3251782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2B55D3C5-DB3E-450B-A477-047142A4FCA8}"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F566BDF3-96C3-47F3-9157-25D1A567CA02}"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25946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254669C9-84C3-405F-9EB7-8A440D363A31}"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FD768411-B6F8-4DBF-865A-19676B43B0C3}"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1904243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solidFill>
                  <a:srgbClr val="00B0F0"/>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3547495238"/>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131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26B0B71E-15F6-4DC6-8FEF-1F21877A4044}"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931ACACE-E46A-4D70-B7F8-D1FA87361249}"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2864197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F3542576-765A-4BA1-92A1-9BA700A6F1CF}"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406DF407-76EC-4A4A-8E74-19ADCA9AC622}"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2311588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920F7E48-3D31-4849-BEC3-1832B36A8BD2}"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6"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7"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7C68FD13-3816-4566-9DD0-AB7F384CA939}"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2855693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34DFB536-E506-430A-8DDF-500DD19FC74B}"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8"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05E097C8-FF95-4280-B19E-94FF5FDCF722}"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323239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F213DEE-3DF4-4D39-8F28-32DB2BF322E1}" type="datetimeFigureOut">
              <a:rPr lang="en-GB" smtClean="0"/>
              <a:t>30/10/2014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A91C10-0C30-4DE8-96E0-4FE24B5AC27F}" type="slidenum">
              <a:rPr lang="en-GB" smtClean="0"/>
              <a:t>‹#›</a:t>
            </a:fld>
            <a:endParaRPr lang="en-GB"/>
          </a:p>
        </p:txBody>
      </p:sp>
    </p:spTree>
    <p:extLst>
      <p:ext uri="{BB962C8B-B14F-4D97-AF65-F5344CB8AC3E}">
        <p14:creationId xmlns:p14="http://schemas.microsoft.com/office/powerpoint/2010/main" val="35208468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F58F957E-DCCC-4F48-B664-6A0552534355}"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4"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5"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01758700-2A6A-46C2-9173-7911CFCE1A3A}"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2491160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F075C9DC-00B2-4CF2-B988-6FBAB2AA0E12}"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3"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4"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9A92EB96-2FE0-431B-B269-0C60D2C7CA78}"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3309479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DF0C331D-89FB-491B-91B2-D1C70B0E5289}"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6"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7"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3C53FF5E-3171-490A-BC20-5C97952A8C77}"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977183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791D877E-5567-4643-8DA0-811FFAB6DC1C}"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6"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7"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4C408BB6-5F07-42B2-8549-533F2940D1CF}"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3659726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2B55D3C5-DB3E-450B-A477-047142A4FCA8}"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F566BDF3-96C3-47F3-9157-25D1A567CA02}"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2881811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254669C9-84C3-405F-9EB7-8A440D363A31}" type="datetime1">
              <a:rPr lang="en-GB" altLang="en-US" smtClean="0">
                <a:solidFill>
                  <a:prstClr val="black"/>
                </a:solidFill>
                <a:latin typeface="Arial" charset="0"/>
                <a:ea typeface="ＭＳ Ｐゴシック" charset="-128"/>
              </a:rPr>
              <a:pPr defTabSz="457200" fontAlgn="base">
                <a:spcBef>
                  <a:spcPct val="0"/>
                </a:spcBef>
                <a:spcAft>
                  <a:spcPct val="0"/>
                </a:spcAft>
              </a:pPr>
              <a:t>30/10/2014</a:t>
            </a:fld>
            <a:endParaRPr lang="en-GB" altLang="en-US">
              <a:solidFill>
                <a:prstClr val="black"/>
              </a:solidFill>
              <a:latin typeface="Arial" charset="0"/>
              <a:ea typeface="ＭＳ Ｐゴシック" charset="-128"/>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endParaRPr lang="en-US" altLang="en-US">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FD768411-B6F8-4DBF-865A-19676B43B0C3}" type="slidenum">
              <a:rPr lang="en-GB" altLang="en-US" smtClean="0">
                <a:solidFill>
                  <a:prstClr val="black"/>
                </a:solidFill>
                <a:latin typeface="Arial" charset="0"/>
                <a:ea typeface="ＭＳ Ｐゴシック" charset="-128"/>
              </a:rPr>
              <a:pPr defTabSz="457200" fontAlgn="base">
                <a:spcBef>
                  <a:spcPct val="0"/>
                </a:spcBef>
                <a:spcAft>
                  <a:spcPct val="0"/>
                </a:spcAft>
              </a:pPr>
              <a:t>‹#›</a:t>
            </a:fld>
            <a:endParaRPr lang="en-GB"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2667487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solidFill>
                  <a:srgbClr val="00B0F0"/>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55948944"/>
      </p:ext>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439"/>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914400" y="1752601"/>
            <a:ext cx="10363200" cy="1470025"/>
          </a:xfrm>
        </p:spPr>
        <p:txBody>
          <a:bodyPr/>
          <a:lstStyle>
            <a:lvl1pPr>
              <a:defRPr>
                <a:solidFill>
                  <a:schemeClr val="bg1"/>
                </a:solidFill>
                <a:latin typeface="Cambria" panose="020405030504060302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4038600"/>
            <a:ext cx="8534400" cy="1752600"/>
          </a:xfrm>
        </p:spPr>
        <p:txBody>
          <a:bodyPr>
            <a:norm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Box 6"/>
          <p:cNvSpPr txBox="1"/>
          <p:nvPr userDrawn="1"/>
        </p:nvSpPr>
        <p:spPr>
          <a:xfrm>
            <a:off x="1129437" y="2895600"/>
            <a:ext cx="10160000" cy="523220"/>
          </a:xfrm>
          <a:prstGeom prst="rect">
            <a:avLst/>
          </a:prstGeom>
          <a:noFill/>
        </p:spPr>
        <p:txBody>
          <a:bodyPr wrap="square" rtlCol="0">
            <a:spAutoFit/>
          </a:bodyPr>
          <a:lstStyle/>
          <a:p>
            <a:pPr algn="ctr"/>
            <a:r>
              <a:rPr lang="en-US" sz="2800" dirty="0">
                <a:solidFill>
                  <a:srgbClr val="FFFFFF"/>
                </a:solidFill>
              </a:rPr>
              <a:t>……………………………………………………………………………</a:t>
            </a:r>
          </a:p>
        </p:txBody>
      </p:sp>
      <p:pic>
        <p:nvPicPr>
          <p:cNvPr id="11" name="Picture 10" descr="PEPFAR-Logo-Color-Tagline-Transparent-White.gif"/>
          <p:cNvPicPr>
            <a:picLocks noChangeAspect="1"/>
          </p:cNvPicPr>
          <p:nvPr/>
        </p:nvPicPr>
        <p:blipFill>
          <a:blip r:embed="rId3" cstate="print"/>
          <a:srcRect r="69367"/>
          <a:stretch>
            <a:fillRect/>
          </a:stretch>
        </p:blipFill>
        <p:spPr>
          <a:xfrm>
            <a:off x="457200" y="228600"/>
            <a:ext cx="1066800" cy="949090"/>
          </a:xfrm>
          <a:prstGeom prst="rect">
            <a:avLst/>
          </a:prstGeom>
        </p:spPr>
      </p:pic>
      <p:sp>
        <p:nvSpPr>
          <p:cNvPr id="12" name="TextBox 11"/>
          <p:cNvSpPr txBox="1"/>
          <p:nvPr/>
        </p:nvSpPr>
        <p:spPr>
          <a:xfrm>
            <a:off x="304800" y="1111984"/>
            <a:ext cx="2133600" cy="3358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solidFill>
                  <a:srgbClr val="FFFFFF"/>
                </a:solidFill>
                <a:latin typeface="Arial" pitchFamily="34" charset="0"/>
                <a:cs typeface="Arial" pitchFamily="34" charset="0"/>
              </a:rPr>
              <a:t>PEPFAR</a:t>
            </a:r>
            <a:endParaRPr lang="en-US" sz="1600"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420940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0"/>
            <a:ext cx="12192000" cy="1143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406400" y="0"/>
            <a:ext cx="10972800" cy="1066800"/>
          </a:xfrm>
        </p:spPr>
        <p:txBody>
          <a:bodyPr>
            <a:normAutofit/>
          </a:bodyPr>
          <a:lstStyle>
            <a:lvl1pPr algn="l">
              <a:defRPr sz="3600">
                <a:latin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295401"/>
            <a:ext cx="10972800" cy="495660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0"/>
            <a:ext cx="4064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55201" y="6225377"/>
            <a:ext cx="2240132" cy="60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0043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972800" cy="10668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462831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F213DEE-3DF4-4D39-8F28-32DB2BF322E1}" type="datetimeFigureOut">
              <a:rPr lang="en-GB" smtClean="0"/>
              <a:t>30/10/2014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A91C10-0C30-4DE8-96E0-4FE24B5AC27F}" type="slidenum">
              <a:rPr lang="en-GB" smtClean="0"/>
              <a:t>‹#›</a:t>
            </a:fld>
            <a:endParaRPr lang="en-GB"/>
          </a:p>
        </p:txBody>
      </p:sp>
    </p:spTree>
    <p:extLst>
      <p:ext uri="{BB962C8B-B14F-4D97-AF65-F5344CB8AC3E}">
        <p14:creationId xmlns:p14="http://schemas.microsoft.com/office/powerpoint/2010/main" val="14720080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p:cNvSpPr/>
          <p:nvPr userDrawn="1"/>
        </p:nvSpPr>
        <p:spPr>
          <a:xfrm>
            <a:off x="-11873" y="0"/>
            <a:ext cx="12192000" cy="1143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406400" y="0"/>
            <a:ext cx="10972800" cy="1066800"/>
          </a:xfrm>
        </p:spPr>
        <p:txBody>
          <a:bodyPr>
            <a:normAutofit/>
          </a:bodyPr>
          <a:lstStyle>
            <a:lvl1pPr algn="l">
              <a:defRPr sz="3600">
                <a:latin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295400"/>
            <a:ext cx="538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295400"/>
            <a:ext cx="538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0"/>
            <a:ext cx="4064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55201" y="6225377"/>
            <a:ext cx="2240132" cy="60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086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p:nvPr userDrawn="1"/>
        </p:nvSpPr>
        <p:spPr>
          <a:xfrm>
            <a:off x="0" y="0"/>
            <a:ext cx="12192000" cy="1143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609600" y="76200"/>
            <a:ext cx="10972800" cy="1066800"/>
          </a:xfrm>
        </p:spPr>
        <p:txBody>
          <a:bodyPr>
            <a:normAutofit/>
          </a:bodyPr>
          <a:lstStyle>
            <a:lvl1pPr algn="l">
              <a:defRPr sz="3600">
                <a:latin typeface="Cambria" panose="020405030504060302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1430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1828800"/>
            <a:ext cx="5386917" cy="4648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1430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1828800"/>
            <a:ext cx="5389033" cy="4648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5588000" y="6492876"/>
            <a:ext cx="1016000" cy="365125"/>
          </a:xfrm>
          <a:prstGeom prst="rect">
            <a:avLst/>
          </a:prstGeom>
        </p:spPr>
        <p:txBody>
          <a:bodyPr/>
          <a:lstStyle>
            <a:lvl1pPr algn="ctr">
              <a:defRPr/>
            </a:lvl1pPr>
          </a:lstStyle>
          <a:p>
            <a:fld id="{F7C2663F-D0EC-4F9D-A57D-2AF6BFA09E9B}" type="slidenum">
              <a:rPr lang="en-US" smtClean="0">
                <a:solidFill>
                  <a:srgbClr val="000000"/>
                </a:solidFill>
              </a:rPr>
              <a:pPr/>
              <a:t>‹#›</a:t>
            </a:fld>
            <a:endParaRPr lang="en-US">
              <a:solidFill>
                <a:srgbClr val="000000"/>
              </a:solidFill>
            </a:endParaRPr>
          </a:p>
        </p:txBody>
      </p:sp>
      <p:sp>
        <p:nvSpPr>
          <p:cNvPr id="10" name="Rectangle 9"/>
          <p:cNvSpPr/>
          <p:nvPr userDrawn="1"/>
        </p:nvSpPr>
        <p:spPr>
          <a:xfrm>
            <a:off x="0" y="0"/>
            <a:ext cx="4064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55201" y="6225377"/>
            <a:ext cx="2240132" cy="60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7750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0"/>
            <a:ext cx="12192000" cy="1143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406400" y="0"/>
            <a:ext cx="11684000" cy="1066800"/>
          </a:xfrm>
        </p:spPr>
        <p:txBody>
          <a:bodyPr>
            <a:normAutofit/>
          </a:bodyPr>
          <a:lstStyle>
            <a:lvl1pPr algn="l">
              <a:defRPr sz="3600">
                <a:latin typeface="Cambria" panose="02040503050406030204" pitchFamily="18" charset="0"/>
              </a:defRPr>
            </a:lvl1pPr>
          </a:lstStyle>
          <a:p>
            <a:r>
              <a:rPr lang="en-US" dirty="0" smtClean="0"/>
              <a:t>Click to edit Master title style</a:t>
            </a:r>
            <a:endParaRPr lang="en-US" dirty="0"/>
          </a:p>
        </p:txBody>
      </p:sp>
      <p:sp>
        <p:nvSpPr>
          <p:cNvPr id="6" name="Rectangle 5"/>
          <p:cNvSpPr/>
          <p:nvPr userDrawn="1"/>
        </p:nvSpPr>
        <p:spPr>
          <a:xfrm>
            <a:off x="0" y="0"/>
            <a:ext cx="4064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55201" y="6225377"/>
            <a:ext cx="2240132" cy="60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300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0"/>
            <a:ext cx="12192000" cy="1143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userDrawn="1"/>
        </p:nvSpPr>
        <p:spPr>
          <a:xfrm>
            <a:off x="0" y="0"/>
            <a:ext cx="4064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55201" y="6225377"/>
            <a:ext cx="2240132" cy="60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1309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userDrawn="1"/>
        </p:nvSpPr>
        <p:spPr>
          <a:xfrm>
            <a:off x="0" y="0"/>
            <a:ext cx="12192000" cy="1143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7"/>
          <p:cNvSpPr/>
          <p:nvPr userDrawn="1"/>
        </p:nvSpPr>
        <p:spPr>
          <a:xfrm>
            <a:off x="0" y="0"/>
            <a:ext cx="4064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241055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duotone>
              <a:prstClr val="black"/>
              <a:srgbClr val="D9C3A5">
                <a:tint val="50000"/>
                <a:satMod val="180000"/>
              </a:srgbClr>
            </a:duotone>
            <a:alphaModFix amt="79000"/>
            <a:extLst>
              <a:ext uri="{28A0092B-C50C-407E-A947-70E740481C1C}">
                <a14:useLocalDpi xmlns:a14="http://schemas.microsoft.com/office/drawing/2010/main" val="0"/>
              </a:ext>
            </a:extLst>
          </a:blip>
          <a:stretch>
            <a:fillRect/>
          </a:stretch>
        </p:blipFill>
        <p:spPr>
          <a:xfrm>
            <a:off x="26621" y="0"/>
            <a:ext cx="12266979" cy="6900176"/>
          </a:xfrm>
          <a:prstGeom prst="rect">
            <a:avLst/>
          </a:prstGeom>
        </p:spPr>
      </p:pic>
      <p:sp>
        <p:nvSpPr>
          <p:cNvPr id="5" name="Rectangle 4"/>
          <p:cNvSpPr/>
          <p:nvPr userDrawn="1"/>
        </p:nvSpPr>
        <p:spPr>
          <a:xfrm>
            <a:off x="3483993" y="0"/>
            <a:ext cx="87376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itle 1"/>
          <p:cNvSpPr>
            <a:spLocks noGrp="1"/>
          </p:cNvSpPr>
          <p:nvPr>
            <p:ph type="title" hasCustomPrompt="1"/>
          </p:nvPr>
        </p:nvSpPr>
        <p:spPr>
          <a:xfrm>
            <a:off x="4064000" y="4648201"/>
            <a:ext cx="8026400" cy="1057275"/>
          </a:xfrm>
          <a:solidFill>
            <a:srgbClr val="FFFFFF">
              <a:alpha val="49000"/>
            </a:srgbClr>
          </a:solidFill>
        </p:spPr>
        <p:txBody>
          <a:bodyPr anchor="b">
            <a:normAutofit/>
          </a:bodyPr>
          <a:lstStyle>
            <a:lvl1pPr algn="l">
              <a:defRPr sz="3200" b="0" cap="none">
                <a:latin typeface="Cambria" panose="02040503050406030204" pitchFamily="18" charset="0"/>
              </a:defRPr>
            </a:lvl1pPr>
          </a:lstStyle>
          <a:p>
            <a:r>
              <a:rPr lang="en-US" dirty="0" smtClean="0"/>
              <a:t>Click to edit master title style</a:t>
            </a:r>
            <a:endParaRPr lang="en-US" dirty="0"/>
          </a:p>
        </p:txBody>
      </p:sp>
      <p:sp>
        <p:nvSpPr>
          <p:cNvPr id="10" name="Title 1"/>
          <p:cNvSpPr txBox="1">
            <a:spLocks/>
          </p:cNvSpPr>
          <p:nvPr userDrawn="1"/>
        </p:nvSpPr>
        <p:spPr>
          <a:xfrm>
            <a:off x="4978400" y="5410201"/>
            <a:ext cx="6878221" cy="1057275"/>
          </a:xfrm>
          <a:prstGeom prst="rect">
            <a:avLst/>
          </a:prstGeom>
        </p:spPr>
        <p:txBody>
          <a:bodyPr vert="horz" lIns="91440" tIns="45720" rIns="91440" bIns="45720" rtlCol="0" anchor="b">
            <a:normAutofit/>
          </a:bodyPr>
          <a:lstStyle>
            <a:lvl1pPr algn="l" defTabSz="914400" rtl="0" eaLnBrk="1" latinLnBrk="0" hangingPunct="1">
              <a:spcBef>
                <a:spcPct val="0"/>
              </a:spcBef>
              <a:buNone/>
              <a:defRPr sz="3200" b="0" kern="1200" cap="none">
                <a:solidFill>
                  <a:schemeClr val="tx1"/>
                </a:solidFill>
                <a:latin typeface="Cambria" panose="02040503050406030204" pitchFamily="18" charset="0"/>
                <a:ea typeface="+mj-ea"/>
                <a:cs typeface="+mj-cs"/>
              </a:defRPr>
            </a:lvl1pPr>
          </a:lstStyle>
          <a:p>
            <a:endParaRPr lang="en-US" sz="2000" dirty="0">
              <a:solidFill>
                <a:srgbClr val="000000"/>
              </a:solidFill>
              <a:latin typeface="Calibri"/>
              <a:cs typeface="Calibri"/>
            </a:endParaRPr>
          </a:p>
        </p:txBody>
      </p:sp>
      <p:sp>
        <p:nvSpPr>
          <p:cNvPr id="11" name="Text Placeholder 10"/>
          <p:cNvSpPr>
            <a:spLocks noGrp="1"/>
          </p:cNvSpPr>
          <p:nvPr>
            <p:ph type="body" sz="quarter" idx="11"/>
          </p:nvPr>
        </p:nvSpPr>
        <p:spPr>
          <a:xfrm>
            <a:off x="4064000" y="5715000"/>
            <a:ext cx="8026400" cy="457200"/>
          </a:xfrm>
          <a:solidFill>
            <a:srgbClr val="FFFFFF">
              <a:alpha val="49000"/>
            </a:srgbClr>
          </a:solid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smtClean="0"/>
          </a:p>
        </p:txBody>
      </p:sp>
      <p:sp>
        <p:nvSpPr>
          <p:cNvPr id="12" name="Rectangle 11"/>
          <p:cNvSpPr/>
          <p:nvPr userDrawn="1"/>
        </p:nvSpPr>
        <p:spPr>
          <a:xfrm>
            <a:off x="0" y="0"/>
            <a:ext cx="406400" cy="6858000"/>
          </a:xfrm>
          <a:prstGeom prst="rect">
            <a:avLst/>
          </a:prstGeom>
          <a:solidFill>
            <a:schemeClr val="accent2">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ext Placeholder 2"/>
          <p:cNvSpPr>
            <a:spLocks noGrp="1"/>
          </p:cNvSpPr>
          <p:nvPr>
            <p:ph type="body" idx="1" hasCustomPrompt="1"/>
          </p:nvPr>
        </p:nvSpPr>
        <p:spPr>
          <a:xfrm>
            <a:off x="406400" y="914400"/>
            <a:ext cx="1406616" cy="1143000"/>
          </a:xfrm>
        </p:spPr>
        <p:txBody>
          <a:bodyPr anchor="t">
            <a:noAutofit/>
          </a:bodyPr>
          <a:lstStyle>
            <a:lvl1pPr marL="0" indent="0">
              <a:buNone/>
              <a:defRPr sz="41300" b="0">
                <a:solidFill>
                  <a:schemeClr val="tx2"/>
                </a:solidFill>
                <a:latin typeface="Cambria"/>
                <a:cs typeface="Cambr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a:t>
            </a:r>
          </a:p>
        </p:txBody>
      </p:sp>
    </p:spTree>
    <p:extLst>
      <p:ext uri="{BB962C8B-B14F-4D97-AF65-F5344CB8AC3E}">
        <p14:creationId xmlns:p14="http://schemas.microsoft.com/office/powerpoint/2010/main" val="3620172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pic>
        <p:nvPicPr>
          <p:cNvPr id="9" name="Picture 8" descr="DSCN0100.JPG"/>
          <p:cNvPicPr>
            <a:picLocks noChangeAspect="1"/>
          </p:cNvPicPr>
          <p:nvPr userDrawn="1"/>
        </p:nvPicPr>
        <p:blipFill rotWithShape="1">
          <a:blip r:embed="rId2" cstate="print">
            <a:duotone>
              <a:prstClr val="black"/>
              <a:srgbClr val="D9C3A5">
                <a:tint val="50000"/>
                <a:satMod val="180000"/>
              </a:srgbClr>
            </a:duotone>
            <a:alphaModFix amt="79000"/>
            <a:extLst>
              <a:ext uri="{BEBA8EAE-BF5A-486C-A8C5-ECC9F3942E4B}">
                <a14:imgProps xmlns:a14="http://schemas.microsoft.com/office/drawing/2010/main">
                  <a14:imgLayer r:embed="rId3">
                    <a14:imgEffect>
                      <a14:saturation sat="0"/>
                    </a14:imgEffect>
                  </a14:imgLayer>
                </a14:imgProps>
              </a:ext>
            </a:extLst>
          </a:blip>
          <a:srcRect l="19276" t="27778" r="24057" b="15556"/>
          <a:stretch/>
        </p:blipFill>
        <p:spPr>
          <a:xfrm>
            <a:off x="0" y="0"/>
            <a:ext cx="12293600" cy="6915150"/>
          </a:xfrm>
          <a:prstGeom prst="rect">
            <a:avLst/>
          </a:prstGeom>
        </p:spPr>
      </p:pic>
      <p:sp>
        <p:nvSpPr>
          <p:cNvPr id="5" name="Rectangle 4"/>
          <p:cNvSpPr/>
          <p:nvPr userDrawn="1"/>
        </p:nvSpPr>
        <p:spPr>
          <a:xfrm>
            <a:off x="3483993" y="0"/>
            <a:ext cx="87376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itle 1"/>
          <p:cNvSpPr>
            <a:spLocks noGrp="1"/>
          </p:cNvSpPr>
          <p:nvPr>
            <p:ph type="title" hasCustomPrompt="1"/>
          </p:nvPr>
        </p:nvSpPr>
        <p:spPr>
          <a:xfrm>
            <a:off x="4064000" y="4648201"/>
            <a:ext cx="8026400" cy="1057275"/>
          </a:xfrm>
          <a:solidFill>
            <a:srgbClr val="FFFFFF">
              <a:alpha val="49000"/>
            </a:srgbClr>
          </a:solidFill>
        </p:spPr>
        <p:txBody>
          <a:bodyPr anchor="b">
            <a:normAutofit/>
          </a:bodyPr>
          <a:lstStyle>
            <a:lvl1pPr algn="l">
              <a:defRPr sz="3200" b="0" cap="none">
                <a:latin typeface="Cambria" panose="02040503050406030204" pitchFamily="18" charset="0"/>
              </a:defRPr>
            </a:lvl1pPr>
          </a:lstStyle>
          <a:p>
            <a:r>
              <a:rPr lang="en-US" dirty="0" smtClean="0"/>
              <a:t>Click to edit master title style</a:t>
            </a:r>
            <a:endParaRPr lang="en-US" dirty="0"/>
          </a:p>
        </p:txBody>
      </p:sp>
      <p:sp>
        <p:nvSpPr>
          <p:cNvPr id="11" name="Text Placeholder 10"/>
          <p:cNvSpPr>
            <a:spLocks noGrp="1"/>
          </p:cNvSpPr>
          <p:nvPr>
            <p:ph type="body" sz="quarter" idx="11"/>
          </p:nvPr>
        </p:nvSpPr>
        <p:spPr>
          <a:xfrm>
            <a:off x="4064000" y="5715000"/>
            <a:ext cx="8026400" cy="457200"/>
          </a:xfrm>
          <a:solidFill>
            <a:srgbClr val="FFFFFF">
              <a:alpha val="49000"/>
            </a:srgbClr>
          </a:solid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smtClean="0"/>
          </a:p>
        </p:txBody>
      </p:sp>
      <p:sp>
        <p:nvSpPr>
          <p:cNvPr id="12" name="Rectangle 11"/>
          <p:cNvSpPr/>
          <p:nvPr userDrawn="1"/>
        </p:nvSpPr>
        <p:spPr>
          <a:xfrm>
            <a:off x="0" y="0"/>
            <a:ext cx="406400" cy="6858000"/>
          </a:xfrm>
          <a:prstGeom prst="rect">
            <a:avLst/>
          </a:prstGeom>
          <a:solidFill>
            <a:schemeClr val="accent2">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ext Placeholder 2"/>
          <p:cNvSpPr>
            <a:spLocks noGrp="1"/>
          </p:cNvSpPr>
          <p:nvPr>
            <p:ph type="body" idx="1" hasCustomPrompt="1"/>
          </p:nvPr>
        </p:nvSpPr>
        <p:spPr>
          <a:xfrm>
            <a:off x="406400" y="914400"/>
            <a:ext cx="1406616" cy="1143000"/>
          </a:xfrm>
        </p:spPr>
        <p:txBody>
          <a:bodyPr anchor="t">
            <a:noAutofit/>
          </a:bodyPr>
          <a:lstStyle>
            <a:lvl1pPr marL="0" indent="0">
              <a:buNone/>
              <a:defRPr sz="41300" b="0">
                <a:solidFill>
                  <a:schemeClr val="tx2"/>
                </a:solidFill>
                <a:latin typeface="Cambria"/>
                <a:cs typeface="Cambr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a:t>
            </a:r>
          </a:p>
        </p:txBody>
      </p:sp>
    </p:spTree>
    <p:extLst>
      <p:ext uri="{BB962C8B-B14F-4D97-AF65-F5344CB8AC3E}">
        <p14:creationId xmlns:p14="http://schemas.microsoft.com/office/powerpoint/2010/main" val="18157980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9" name="Picture 8" descr="DSCN0129.JPG"/>
          <p:cNvPicPr>
            <a:picLocks noChangeAspect="1"/>
          </p:cNvPicPr>
          <p:nvPr userDrawn="1"/>
        </p:nvPicPr>
        <p:blipFill rotWithShape="1">
          <a:blip r:embed="rId2" cstate="print">
            <a:duotone>
              <a:prstClr val="black"/>
              <a:srgbClr val="D9C3A5">
                <a:tint val="50000"/>
                <a:satMod val="180000"/>
              </a:srgbClr>
            </a:duotone>
            <a:alphaModFix amt="79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508" t="8744" r="22639" b="18476"/>
          <a:stretch/>
        </p:blipFill>
        <p:spPr>
          <a:xfrm flipH="1">
            <a:off x="0" y="2"/>
            <a:ext cx="12327465" cy="6934199"/>
          </a:xfrm>
          <a:prstGeom prst="rect">
            <a:avLst/>
          </a:prstGeom>
        </p:spPr>
      </p:pic>
      <p:sp>
        <p:nvSpPr>
          <p:cNvPr id="5" name="Rectangle 4"/>
          <p:cNvSpPr/>
          <p:nvPr userDrawn="1"/>
        </p:nvSpPr>
        <p:spPr>
          <a:xfrm>
            <a:off x="1" y="0"/>
            <a:ext cx="435993" cy="685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 Placeholder 2"/>
          <p:cNvSpPr>
            <a:spLocks noGrp="1"/>
          </p:cNvSpPr>
          <p:nvPr>
            <p:ph type="body" idx="1" hasCustomPrompt="1"/>
          </p:nvPr>
        </p:nvSpPr>
        <p:spPr>
          <a:xfrm>
            <a:off x="406400" y="914400"/>
            <a:ext cx="1406616" cy="1143000"/>
          </a:xfrm>
        </p:spPr>
        <p:txBody>
          <a:bodyPr anchor="t">
            <a:noAutofit/>
          </a:bodyPr>
          <a:lstStyle>
            <a:lvl1pPr marL="0" indent="0">
              <a:buNone/>
              <a:defRPr sz="41300" b="0">
                <a:solidFill>
                  <a:schemeClr val="tx1"/>
                </a:solidFill>
                <a:latin typeface="Cambria"/>
                <a:cs typeface="Cambr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a:t>
            </a:r>
          </a:p>
        </p:txBody>
      </p:sp>
      <p:sp>
        <p:nvSpPr>
          <p:cNvPr id="7" name="Title 1"/>
          <p:cNvSpPr>
            <a:spLocks noGrp="1"/>
          </p:cNvSpPr>
          <p:nvPr>
            <p:ph type="title" hasCustomPrompt="1"/>
          </p:nvPr>
        </p:nvSpPr>
        <p:spPr>
          <a:xfrm>
            <a:off x="4064000" y="4648201"/>
            <a:ext cx="8026400" cy="1057275"/>
          </a:xfrm>
          <a:solidFill>
            <a:srgbClr val="FFFFFF">
              <a:alpha val="49000"/>
            </a:srgbClr>
          </a:solidFill>
        </p:spPr>
        <p:txBody>
          <a:bodyPr anchor="b">
            <a:normAutofit/>
          </a:bodyPr>
          <a:lstStyle>
            <a:lvl1pPr algn="l">
              <a:defRPr sz="3200" b="0" cap="none">
                <a:latin typeface="Cambria" panose="02040503050406030204" pitchFamily="18" charset="0"/>
              </a:defRPr>
            </a:lvl1pPr>
          </a:lstStyle>
          <a:p>
            <a:r>
              <a:rPr lang="en-US" dirty="0" smtClean="0"/>
              <a:t>Click to edit master title style</a:t>
            </a:r>
            <a:endParaRPr lang="en-US" dirty="0"/>
          </a:p>
        </p:txBody>
      </p:sp>
      <p:sp>
        <p:nvSpPr>
          <p:cNvPr id="10" name="Text Placeholder 10"/>
          <p:cNvSpPr>
            <a:spLocks noGrp="1"/>
          </p:cNvSpPr>
          <p:nvPr>
            <p:ph type="body" sz="quarter" idx="11"/>
          </p:nvPr>
        </p:nvSpPr>
        <p:spPr>
          <a:xfrm>
            <a:off x="4064000" y="5715000"/>
            <a:ext cx="8026400" cy="457200"/>
          </a:xfrm>
          <a:solidFill>
            <a:srgbClr val="FFFFFF">
              <a:alpha val="49000"/>
            </a:srgbClr>
          </a:solid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smtClean="0"/>
          </a:p>
        </p:txBody>
      </p:sp>
    </p:spTree>
    <p:extLst>
      <p:ext uri="{BB962C8B-B14F-4D97-AF65-F5344CB8AC3E}">
        <p14:creationId xmlns:p14="http://schemas.microsoft.com/office/powerpoint/2010/main" val="31516424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9" name="Picture 8" descr="DSCN0102.JPG"/>
          <p:cNvPicPr>
            <a:picLocks noChangeAspect="1"/>
          </p:cNvPicPr>
          <p:nvPr userDrawn="1"/>
        </p:nvPicPr>
        <p:blipFill rotWithShape="1">
          <a:blip r:embed="rId2" cstate="print">
            <a:duotone>
              <a:prstClr val="black"/>
              <a:srgbClr val="D9C3A5">
                <a:tint val="50000"/>
                <a:satMod val="180000"/>
              </a:srgbClr>
            </a:duotone>
            <a:alphaModFix amt="78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8792" t="2684" b="16778"/>
          <a:stretch/>
        </p:blipFill>
        <p:spPr>
          <a:xfrm>
            <a:off x="0" y="0"/>
            <a:ext cx="12293600" cy="6914678"/>
          </a:xfrm>
          <a:prstGeom prst="rect">
            <a:avLst/>
          </a:prstGeom>
        </p:spPr>
      </p:pic>
      <p:sp>
        <p:nvSpPr>
          <p:cNvPr id="5" name="Rectangle 4"/>
          <p:cNvSpPr/>
          <p:nvPr userDrawn="1"/>
        </p:nvSpPr>
        <p:spPr>
          <a:xfrm>
            <a:off x="0" y="0"/>
            <a:ext cx="406400" cy="685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 Placeholder 2"/>
          <p:cNvSpPr>
            <a:spLocks noGrp="1"/>
          </p:cNvSpPr>
          <p:nvPr>
            <p:ph type="body" idx="1" hasCustomPrompt="1"/>
          </p:nvPr>
        </p:nvSpPr>
        <p:spPr>
          <a:xfrm>
            <a:off x="406400" y="914400"/>
            <a:ext cx="1406616" cy="1143000"/>
          </a:xfrm>
        </p:spPr>
        <p:txBody>
          <a:bodyPr anchor="t">
            <a:noAutofit/>
          </a:bodyPr>
          <a:lstStyle>
            <a:lvl1pPr marL="0" indent="0">
              <a:buNone/>
              <a:defRPr sz="41300" b="0">
                <a:solidFill>
                  <a:schemeClr val="tx1"/>
                </a:solidFill>
                <a:latin typeface="Cambria"/>
                <a:cs typeface="Cambr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a:t>
            </a:r>
          </a:p>
        </p:txBody>
      </p:sp>
      <p:sp>
        <p:nvSpPr>
          <p:cNvPr id="7" name="Title 1"/>
          <p:cNvSpPr>
            <a:spLocks noGrp="1"/>
          </p:cNvSpPr>
          <p:nvPr>
            <p:ph type="title" hasCustomPrompt="1"/>
          </p:nvPr>
        </p:nvSpPr>
        <p:spPr>
          <a:xfrm>
            <a:off x="4064000" y="4648201"/>
            <a:ext cx="8026400" cy="1057275"/>
          </a:xfrm>
          <a:solidFill>
            <a:srgbClr val="FFFFFF">
              <a:alpha val="49000"/>
            </a:srgbClr>
          </a:solidFill>
        </p:spPr>
        <p:txBody>
          <a:bodyPr anchor="b">
            <a:normAutofit/>
          </a:bodyPr>
          <a:lstStyle>
            <a:lvl1pPr algn="l">
              <a:defRPr sz="3200" b="0" cap="none">
                <a:latin typeface="Cambria" panose="02040503050406030204" pitchFamily="18" charset="0"/>
              </a:defRPr>
            </a:lvl1pPr>
          </a:lstStyle>
          <a:p>
            <a:r>
              <a:rPr lang="en-US" dirty="0" smtClean="0"/>
              <a:t>Click to edit master title style</a:t>
            </a:r>
            <a:endParaRPr lang="en-US" dirty="0"/>
          </a:p>
        </p:txBody>
      </p:sp>
      <p:sp>
        <p:nvSpPr>
          <p:cNvPr id="10" name="Text Placeholder 10"/>
          <p:cNvSpPr>
            <a:spLocks noGrp="1"/>
          </p:cNvSpPr>
          <p:nvPr>
            <p:ph type="body" sz="quarter" idx="11"/>
          </p:nvPr>
        </p:nvSpPr>
        <p:spPr>
          <a:xfrm>
            <a:off x="4064000" y="5715000"/>
            <a:ext cx="8026400" cy="457200"/>
          </a:xfrm>
          <a:solidFill>
            <a:srgbClr val="FFFFFF">
              <a:alpha val="49000"/>
            </a:srgbClr>
          </a:solid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smtClean="0"/>
          </a:p>
        </p:txBody>
      </p:sp>
    </p:spTree>
    <p:extLst>
      <p:ext uri="{BB962C8B-B14F-4D97-AF65-F5344CB8AC3E}">
        <p14:creationId xmlns:p14="http://schemas.microsoft.com/office/powerpoint/2010/main" val="42896019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rotWithShape="1">
          <a:blip r:embed="rId2" cstate="print">
            <a:duotone>
              <a:prstClr val="black"/>
              <a:srgbClr val="D9C3A5">
                <a:tint val="50000"/>
                <a:satMod val="180000"/>
              </a:srgbClr>
            </a:duotone>
            <a:alphaModFix amt="80000"/>
            <a:extLst>
              <a:ext uri="{BEBA8EAE-BF5A-486C-A8C5-ECC9F3942E4B}">
                <a14:imgProps xmlns:a14="http://schemas.microsoft.com/office/drawing/2010/main">
                  <a14:imgLayer r:embed="rId3">
                    <a14:imgEffect>
                      <a14:saturation sat="0"/>
                    </a14:imgEffect>
                  </a14:imgLayer>
                </a14:imgProps>
              </a:ext>
            </a:extLst>
          </a:blip>
          <a:srcRect l="-235" t="108" r="-1"/>
          <a:stretch/>
        </p:blipFill>
        <p:spPr bwMode="auto">
          <a:xfrm>
            <a:off x="-41867" y="0"/>
            <a:ext cx="12335468" cy="6914954"/>
          </a:xfrm>
          <a:prstGeom prst="rect">
            <a:avLst/>
          </a:prstGeom>
          <a:ln w="127000" cap="sq">
            <a:noFill/>
            <a:miter lim="800000"/>
          </a:ln>
          <a:effectLst>
            <a:outerShdw blurRad="57150" dist="50800" dir="2700000" algn="tl" rotWithShape="0">
              <a:srgbClr val="000000">
                <a:alpha val="40000"/>
              </a:srgbClr>
            </a:outerShdw>
          </a:effectLst>
        </p:spPr>
      </p:pic>
      <p:sp>
        <p:nvSpPr>
          <p:cNvPr id="5" name="Rectangle 4"/>
          <p:cNvSpPr/>
          <p:nvPr userDrawn="1"/>
        </p:nvSpPr>
        <p:spPr>
          <a:xfrm>
            <a:off x="1" y="0"/>
            <a:ext cx="376807" cy="685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 Placeholder 2"/>
          <p:cNvSpPr>
            <a:spLocks noGrp="1"/>
          </p:cNvSpPr>
          <p:nvPr>
            <p:ph type="body" idx="1" hasCustomPrompt="1"/>
          </p:nvPr>
        </p:nvSpPr>
        <p:spPr>
          <a:xfrm>
            <a:off x="406400" y="914400"/>
            <a:ext cx="1406616" cy="1143000"/>
          </a:xfrm>
        </p:spPr>
        <p:txBody>
          <a:bodyPr anchor="t">
            <a:noAutofit/>
          </a:bodyPr>
          <a:lstStyle>
            <a:lvl1pPr marL="0" indent="0">
              <a:buNone/>
              <a:defRPr sz="41300" b="0">
                <a:solidFill>
                  <a:schemeClr val="tx1"/>
                </a:solidFill>
                <a:latin typeface="Cambria"/>
                <a:cs typeface="Cambr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a:t>
            </a:r>
          </a:p>
        </p:txBody>
      </p:sp>
      <p:sp>
        <p:nvSpPr>
          <p:cNvPr id="7" name="Title 1"/>
          <p:cNvSpPr>
            <a:spLocks noGrp="1"/>
          </p:cNvSpPr>
          <p:nvPr>
            <p:ph type="title" hasCustomPrompt="1"/>
          </p:nvPr>
        </p:nvSpPr>
        <p:spPr>
          <a:xfrm>
            <a:off x="4064000" y="4648201"/>
            <a:ext cx="8026400" cy="1057275"/>
          </a:xfrm>
          <a:solidFill>
            <a:srgbClr val="FFFFFF">
              <a:alpha val="49000"/>
            </a:srgbClr>
          </a:solidFill>
        </p:spPr>
        <p:txBody>
          <a:bodyPr anchor="b">
            <a:normAutofit/>
          </a:bodyPr>
          <a:lstStyle>
            <a:lvl1pPr algn="l">
              <a:defRPr sz="3200" b="0" cap="none">
                <a:latin typeface="Cambria" panose="02040503050406030204" pitchFamily="18" charset="0"/>
              </a:defRPr>
            </a:lvl1pPr>
          </a:lstStyle>
          <a:p>
            <a:r>
              <a:rPr lang="en-US" dirty="0" smtClean="0"/>
              <a:t>Click to edit master title style</a:t>
            </a:r>
            <a:endParaRPr lang="en-US" dirty="0"/>
          </a:p>
        </p:txBody>
      </p:sp>
      <p:sp>
        <p:nvSpPr>
          <p:cNvPr id="9" name="Text Placeholder 10"/>
          <p:cNvSpPr>
            <a:spLocks noGrp="1"/>
          </p:cNvSpPr>
          <p:nvPr>
            <p:ph type="body" sz="quarter" idx="11"/>
          </p:nvPr>
        </p:nvSpPr>
        <p:spPr>
          <a:xfrm>
            <a:off x="4064000" y="5715000"/>
            <a:ext cx="8026400" cy="457200"/>
          </a:xfrm>
          <a:solidFill>
            <a:srgbClr val="FFFFFF">
              <a:alpha val="49000"/>
            </a:srgbClr>
          </a:solid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smtClean="0"/>
          </a:p>
        </p:txBody>
      </p:sp>
    </p:spTree>
    <p:extLst>
      <p:ext uri="{BB962C8B-B14F-4D97-AF65-F5344CB8AC3E}">
        <p14:creationId xmlns:p14="http://schemas.microsoft.com/office/powerpoint/2010/main" val="3965483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F213DEE-3DF4-4D39-8F28-32DB2BF322E1}" type="datetimeFigureOut">
              <a:rPr lang="en-GB" smtClean="0"/>
              <a:t>30/10/2014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4A91C10-0C30-4DE8-96E0-4FE24B5AC27F}" type="slidenum">
              <a:rPr lang="en-GB" smtClean="0"/>
              <a:t>‹#›</a:t>
            </a:fld>
            <a:endParaRPr lang="en-GB"/>
          </a:p>
        </p:txBody>
      </p:sp>
    </p:spTree>
    <p:extLst>
      <p:ext uri="{BB962C8B-B14F-4D97-AF65-F5344CB8AC3E}">
        <p14:creationId xmlns:p14="http://schemas.microsoft.com/office/powerpoint/2010/main" val="32628718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duotone>
              <a:prstClr val="black"/>
              <a:srgbClr val="D9C3A5">
                <a:tint val="50000"/>
                <a:satMod val="180000"/>
              </a:srgbClr>
            </a:duotone>
            <a:alphaModFix amt="74000"/>
            <a:extLst>
              <a:ext uri="{28A0092B-C50C-407E-A947-70E740481C1C}">
                <a14:useLocalDpi xmlns:a14="http://schemas.microsoft.com/office/drawing/2010/main" val="0"/>
              </a:ext>
            </a:extLst>
          </a:blip>
          <a:stretch>
            <a:fillRect/>
          </a:stretch>
        </p:blipFill>
        <p:spPr bwMode="auto">
          <a:xfrm>
            <a:off x="-27416" y="-5755"/>
            <a:ext cx="12321016" cy="6915022"/>
          </a:xfrm>
          <a:prstGeom prst="rect">
            <a:avLst/>
          </a:prstGeom>
          <a:ln w="127000" cap="sq">
            <a:noFill/>
            <a:miter lim="800000"/>
          </a:ln>
          <a:effectLst>
            <a:outerShdw blurRad="57150" dist="50800" dir="2700000" algn="tl" rotWithShape="0">
              <a:srgbClr val="000000">
                <a:alpha val="40000"/>
              </a:srgbClr>
            </a:outerShdw>
          </a:effectLst>
        </p:spPr>
      </p:pic>
      <p:sp>
        <p:nvSpPr>
          <p:cNvPr id="5" name="Rectangle 4"/>
          <p:cNvSpPr/>
          <p:nvPr userDrawn="1"/>
        </p:nvSpPr>
        <p:spPr>
          <a:xfrm>
            <a:off x="1" y="0"/>
            <a:ext cx="376807" cy="685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 Placeholder 2"/>
          <p:cNvSpPr>
            <a:spLocks noGrp="1"/>
          </p:cNvSpPr>
          <p:nvPr>
            <p:ph type="body" idx="1" hasCustomPrompt="1"/>
          </p:nvPr>
        </p:nvSpPr>
        <p:spPr>
          <a:xfrm>
            <a:off x="406400" y="914400"/>
            <a:ext cx="1406616" cy="1143000"/>
          </a:xfrm>
        </p:spPr>
        <p:txBody>
          <a:bodyPr anchor="t">
            <a:noAutofit/>
          </a:bodyPr>
          <a:lstStyle>
            <a:lvl1pPr marL="0" indent="0">
              <a:buNone/>
              <a:defRPr sz="41300" b="0">
                <a:solidFill>
                  <a:schemeClr val="tx1"/>
                </a:solidFill>
                <a:latin typeface="Cambria"/>
                <a:cs typeface="Cambr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a:t>
            </a:r>
          </a:p>
        </p:txBody>
      </p:sp>
      <p:sp>
        <p:nvSpPr>
          <p:cNvPr id="7" name="Title 1"/>
          <p:cNvSpPr>
            <a:spLocks noGrp="1"/>
          </p:cNvSpPr>
          <p:nvPr>
            <p:ph type="title" hasCustomPrompt="1"/>
          </p:nvPr>
        </p:nvSpPr>
        <p:spPr>
          <a:xfrm>
            <a:off x="4064000" y="4648201"/>
            <a:ext cx="8026400" cy="1057275"/>
          </a:xfrm>
          <a:solidFill>
            <a:srgbClr val="FFFFFF">
              <a:alpha val="49000"/>
            </a:srgbClr>
          </a:solidFill>
        </p:spPr>
        <p:txBody>
          <a:bodyPr anchor="b">
            <a:normAutofit/>
          </a:bodyPr>
          <a:lstStyle>
            <a:lvl1pPr algn="l">
              <a:defRPr sz="3200" b="0" cap="none">
                <a:latin typeface="Cambria" panose="02040503050406030204" pitchFamily="18" charset="0"/>
              </a:defRPr>
            </a:lvl1pPr>
          </a:lstStyle>
          <a:p>
            <a:r>
              <a:rPr lang="en-US" dirty="0" smtClean="0"/>
              <a:t>Click to edit master title style</a:t>
            </a:r>
            <a:endParaRPr lang="en-US" dirty="0"/>
          </a:p>
        </p:txBody>
      </p:sp>
      <p:sp>
        <p:nvSpPr>
          <p:cNvPr id="9" name="Text Placeholder 10"/>
          <p:cNvSpPr>
            <a:spLocks noGrp="1"/>
          </p:cNvSpPr>
          <p:nvPr>
            <p:ph type="body" sz="quarter" idx="11"/>
          </p:nvPr>
        </p:nvSpPr>
        <p:spPr>
          <a:xfrm>
            <a:off x="4064000" y="5715000"/>
            <a:ext cx="8026400" cy="457200"/>
          </a:xfrm>
          <a:solidFill>
            <a:srgbClr val="FFFFFF">
              <a:alpha val="49000"/>
            </a:srgbClr>
          </a:solid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smtClean="0"/>
          </a:p>
        </p:txBody>
      </p:sp>
    </p:spTree>
    <p:extLst>
      <p:ext uri="{BB962C8B-B14F-4D97-AF65-F5344CB8AC3E}">
        <p14:creationId xmlns:p14="http://schemas.microsoft.com/office/powerpoint/2010/main" val="3210254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duotone>
              <a:prstClr val="black"/>
              <a:srgbClr val="D9C3A5">
                <a:tint val="50000"/>
                <a:satMod val="180000"/>
              </a:srgbClr>
            </a:duotone>
            <a:alphaModFix amt="80000"/>
            <a:extLst>
              <a:ext uri="{28A0092B-C50C-407E-A947-70E740481C1C}">
                <a14:useLocalDpi xmlns:a14="http://schemas.microsoft.com/office/drawing/2010/main" val="0"/>
              </a:ext>
            </a:extLst>
          </a:blip>
          <a:stretch>
            <a:fillRect/>
          </a:stretch>
        </p:blipFill>
        <p:spPr bwMode="auto">
          <a:xfrm flipH="1">
            <a:off x="-20936" y="-76200"/>
            <a:ext cx="12314535" cy="7010400"/>
          </a:xfrm>
          <a:prstGeom prst="rect">
            <a:avLst/>
          </a:prstGeom>
          <a:ln w="127000" cap="sq">
            <a:noFill/>
            <a:miter lim="800000"/>
          </a:ln>
          <a:effectLst>
            <a:outerShdw blurRad="57150" dist="50800" dir="2700000" algn="tl" rotWithShape="0">
              <a:srgbClr val="000000">
                <a:alpha val="40000"/>
              </a:srgbClr>
            </a:outerShdw>
          </a:effectLst>
        </p:spPr>
      </p:pic>
      <p:sp>
        <p:nvSpPr>
          <p:cNvPr id="5" name="Rectangle 4"/>
          <p:cNvSpPr/>
          <p:nvPr userDrawn="1"/>
        </p:nvSpPr>
        <p:spPr>
          <a:xfrm>
            <a:off x="1" y="0"/>
            <a:ext cx="376807" cy="685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 Placeholder 2"/>
          <p:cNvSpPr>
            <a:spLocks noGrp="1"/>
          </p:cNvSpPr>
          <p:nvPr>
            <p:ph type="body" idx="1" hasCustomPrompt="1"/>
          </p:nvPr>
        </p:nvSpPr>
        <p:spPr>
          <a:xfrm>
            <a:off x="406400" y="914400"/>
            <a:ext cx="1406616" cy="1143000"/>
          </a:xfrm>
        </p:spPr>
        <p:txBody>
          <a:bodyPr anchor="t">
            <a:noAutofit/>
          </a:bodyPr>
          <a:lstStyle>
            <a:lvl1pPr marL="0" indent="0">
              <a:buNone/>
              <a:defRPr sz="41300" b="0">
                <a:solidFill>
                  <a:schemeClr val="tx1"/>
                </a:solidFill>
                <a:latin typeface="Cambria"/>
                <a:cs typeface="Cambr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a:t>
            </a:r>
          </a:p>
        </p:txBody>
      </p:sp>
      <p:sp>
        <p:nvSpPr>
          <p:cNvPr id="7" name="Title 1"/>
          <p:cNvSpPr>
            <a:spLocks noGrp="1"/>
          </p:cNvSpPr>
          <p:nvPr>
            <p:ph type="title" hasCustomPrompt="1"/>
          </p:nvPr>
        </p:nvSpPr>
        <p:spPr>
          <a:xfrm>
            <a:off x="4064000" y="4648201"/>
            <a:ext cx="8026400" cy="1057275"/>
          </a:xfrm>
          <a:solidFill>
            <a:srgbClr val="FFFFFF">
              <a:alpha val="49000"/>
            </a:srgbClr>
          </a:solidFill>
        </p:spPr>
        <p:txBody>
          <a:bodyPr anchor="b">
            <a:normAutofit/>
          </a:bodyPr>
          <a:lstStyle>
            <a:lvl1pPr algn="l">
              <a:defRPr sz="3200" b="0" cap="none">
                <a:latin typeface="Cambria" panose="02040503050406030204" pitchFamily="18" charset="0"/>
              </a:defRPr>
            </a:lvl1pPr>
          </a:lstStyle>
          <a:p>
            <a:r>
              <a:rPr lang="en-US" dirty="0" smtClean="0"/>
              <a:t>Click to edit master title style</a:t>
            </a:r>
            <a:endParaRPr lang="en-US" dirty="0"/>
          </a:p>
        </p:txBody>
      </p:sp>
      <p:sp>
        <p:nvSpPr>
          <p:cNvPr id="9" name="Text Placeholder 10"/>
          <p:cNvSpPr>
            <a:spLocks noGrp="1"/>
          </p:cNvSpPr>
          <p:nvPr>
            <p:ph type="body" sz="quarter" idx="11"/>
          </p:nvPr>
        </p:nvSpPr>
        <p:spPr>
          <a:xfrm>
            <a:off x="4064000" y="5715000"/>
            <a:ext cx="8026400" cy="457200"/>
          </a:xfrm>
          <a:solidFill>
            <a:srgbClr val="FFFFFF">
              <a:alpha val="49000"/>
            </a:srgbClr>
          </a:solid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smtClean="0"/>
          </a:p>
        </p:txBody>
      </p:sp>
    </p:spTree>
    <p:extLst>
      <p:ext uri="{BB962C8B-B14F-4D97-AF65-F5344CB8AC3E}">
        <p14:creationId xmlns:p14="http://schemas.microsoft.com/office/powerpoint/2010/main" val="22414108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duotone>
              <a:prstClr val="black"/>
              <a:srgbClr val="D9C3A5">
                <a:tint val="50000"/>
                <a:satMod val="180000"/>
              </a:srgbClr>
            </a:duotone>
            <a:alphaModFix amt="80000"/>
            <a:extLst>
              <a:ext uri="{28A0092B-C50C-407E-A947-70E740481C1C}">
                <a14:useLocalDpi xmlns:a14="http://schemas.microsoft.com/office/drawing/2010/main" val="0"/>
              </a:ext>
            </a:extLst>
          </a:blip>
          <a:stretch>
            <a:fillRect/>
          </a:stretch>
        </p:blipFill>
        <p:spPr bwMode="auto">
          <a:xfrm>
            <a:off x="1" y="-76200"/>
            <a:ext cx="12314535" cy="7010400"/>
          </a:xfrm>
          <a:prstGeom prst="rect">
            <a:avLst/>
          </a:prstGeom>
          <a:ln w="127000" cap="sq">
            <a:noFill/>
            <a:miter lim="800000"/>
          </a:ln>
          <a:effectLst>
            <a:outerShdw blurRad="57150" dist="50800" dir="2700000" algn="tl" rotWithShape="0">
              <a:srgbClr val="000000">
                <a:alpha val="40000"/>
              </a:srgbClr>
            </a:outerShdw>
          </a:effectLst>
        </p:spPr>
      </p:pic>
      <p:sp>
        <p:nvSpPr>
          <p:cNvPr id="5" name="Rectangle 4"/>
          <p:cNvSpPr/>
          <p:nvPr userDrawn="1"/>
        </p:nvSpPr>
        <p:spPr>
          <a:xfrm>
            <a:off x="1" y="0"/>
            <a:ext cx="376807" cy="685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 Placeholder 2"/>
          <p:cNvSpPr>
            <a:spLocks noGrp="1"/>
          </p:cNvSpPr>
          <p:nvPr>
            <p:ph type="body" idx="1" hasCustomPrompt="1"/>
          </p:nvPr>
        </p:nvSpPr>
        <p:spPr>
          <a:xfrm>
            <a:off x="406400" y="914400"/>
            <a:ext cx="1406616" cy="1143000"/>
          </a:xfrm>
        </p:spPr>
        <p:txBody>
          <a:bodyPr anchor="t">
            <a:noAutofit/>
          </a:bodyPr>
          <a:lstStyle>
            <a:lvl1pPr marL="0" indent="0">
              <a:buNone/>
              <a:defRPr sz="41300" b="0">
                <a:solidFill>
                  <a:schemeClr val="tx1"/>
                </a:solidFill>
                <a:latin typeface="Cambria"/>
                <a:cs typeface="Cambr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a:t>
            </a:r>
          </a:p>
        </p:txBody>
      </p:sp>
      <p:sp>
        <p:nvSpPr>
          <p:cNvPr id="7" name="Title 1"/>
          <p:cNvSpPr>
            <a:spLocks noGrp="1"/>
          </p:cNvSpPr>
          <p:nvPr>
            <p:ph type="title" hasCustomPrompt="1"/>
          </p:nvPr>
        </p:nvSpPr>
        <p:spPr>
          <a:xfrm>
            <a:off x="4064000" y="4648201"/>
            <a:ext cx="8026400" cy="1057275"/>
          </a:xfrm>
          <a:solidFill>
            <a:srgbClr val="FFFFFF">
              <a:alpha val="49000"/>
            </a:srgbClr>
          </a:solidFill>
        </p:spPr>
        <p:txBody>
          <a:bodyPr anchor="b">
            <a:normAutofit/>
          </a:bodyPr>
          <a:lstStyle>
            <a:lvl1pPr algn="l">
              <a:defRPr sz="3200" b="0" cap="none">
                <a:latin typeface="Cambria" panose="02040503050406030204" pitchFamily="18" charset="0"/>
              </a:defRPr>
            </a:lvl1pPr>
          </a:lstStyle>
          <a:p>
            <a:r>
              <a:rPr lang="en-US" dirty="0" smtClean="0"/>
              <a:t>Click to edit master title style</a:t>
            </a:r>
            <a:endParaRPr lang="en-US" dirty="0"/>
          </a:p>
        </p:txBody>
      </p:sp>
      <p:sp>
        <p:nvSpPr>
          <p:cNvPr id="9" name="Text Placeholder 10"/>
          <p:cNvSpPr>
            <a:spLocks noGrp="1"/>
          </p:cNvSpPr>
          <p:nvPr>
            <p:ph type="body" sz="quarter" idx="11"/>
          </p:nvPr>
        </p:nvSpPr>
        <p:spPr>
          <a:xfrm>
            <a:off x="4064000" y="5715000"/>
            <a:ext cx="8026400" cy="457200"/>
          </a:xfrm>
          <a:solidFill>
            <a:srgbClr val="FFFFFF">
              <a:alpha val="49000"/>
            </a:srgbClr>
          </a:solid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smtClean="0"/>
          </a:p>
        </p:txBody>
      </p:sp>
    </p:spTree>
    <p:extLst>
      <p:ext uri="{BB962C8B-B14F-4D97-AF65-F5344CB8AC3E}">
        <p14:creationId xmlns:p14="http://schemas.microsoft.com/office/powerpoint/2010/main" val="22571659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duotone>
              <a:prstClr val="black"/>
              <a:srgbClr val="D9C3A5">
                <a:tint val="50000"/>
                <a:satMod val="180000"/>
              </a:srgbClr>
            </a:duotone>
            <a:alphaModFix amt="82000"/>
            <a:extLst>
              <a:ext uri="{28A0092B-C50C-407E-A947-70E740481C1C}">
                <a14:useLocalDpi xmlns:a14="http://schemas.microsoft.com/office/drawing/2010/main" val="0"/>
              </a:ext>
            </a:extLst>
          </a:blip>
          <a:stretch>
            <a:fillRect/>
          </a:stretch>
        </p:blipFill>
        <p:spPr bwMode="auto">
          <a:xfrm>
            <a:off x="26157" y="0"/>
            <a:ext cx="12327467" cy="6934200"/>
          </a:xfrm>
          <a:prstGeom prst="rect">
            <a:avLst/>
          </a:prstGeom>
          <a:ln w="127000" cap="sq">
            <a:noFill/>
            <a:miter lim="800000"/>
          </a:ln>
          <a:effectLst>
            <a:outerShdw blurRad="57150" dist="50800" dir="2700000" algn="tl" rotWithShape="0">
              <a:srgbClr val="000000">
                <a:alpha val="40000"/>
              </a:srgbClr>
            </a:outerShdw>
          </a:effectLst>
        </p:spPr>
      </p:pic>
      <p:sp>
        <p:nvSpPr>
          <p:cNvPr id="5" name="Rectangle 4"/>
          <p:cNvSpPr/>
          <p:nvPr userDrawn="1"/>
        </p:nvSpPr>
        <p:spPr>
          <a:xfrm>
            <a:off x="1" y="0"/>
            <a:ext cx="376807" cy="685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 Placeholder 2"/>
          <p:cNvSpPr>
            <a:spLocks noGrp="1"/>
          </p:cNvSpPr>
          <p:nvPr>
            <p:ph type="body" idx="1" hasCustomPrompt="1"/>
          </p:nvPr>
        </p:nvSpPr>
        <p:spPr>
          <a:xfrm>
            <a:off x="406400" y="914400"/>
            <a:ext cx="1406616" cy="1143000"/>
          </a:xfrm>
        </p:spPr>
        <p:txBody>
          <a:bodyPr anchor="t">
            <a:noAutofit/>
          </a:bodyPr>
          <a:lstStyle>
            <a:lvl1pPr marL="0" indent="0">
              <a:buNone/>
              <a:defRPr sz="41300" b="0">
                <a:solidFill>
                  <a:schemeClr val="tx1"/>
                </a:solidFill>
                <a:latin typeface="Cambria"/>
                <a:cs typeface="Cambr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a:t>
            </a:r>
          </a:p>
        </p:txBody>
      </p:sp>
      <p:sp>
        <p:nvSpPr>
          <p:cNvPr id="7" name="Title 1"/>
          <p:cNvSpPr>
            <a:spLocks noGrp="1"/>
          </p:cNvSpPr>
          <p:nvPr>
            <p:ph type="title" hasCustomPrompt="1"/>
          </p:nvPr>
        </p:nvSpPr>
        <p:spPr>
          <a:xfrm>
            <a:off x="4064000" y="4648201"/>
            <a:ext cx="8026400" cy="1057275"/>
          </a:xfrm>
          <a:solidFill>
            <a:srgbClr val="FFFFFF">
              <a:alpha val="49000"/>
            </a:srgbClr>
          </a:solidFill>
        </p:spPr>
        <p:txBody>
          <a:bodyPr anchor="b">
            <a:normAutofit/>
          </a:bodyPr>
          <a:lstStyle>
            <a:lvl1pPr algn="l">
              <a:defRPr sz="3200" b="0" cap="none">
                <a:latin typeface="Cambria" panose="02040503050406030204" pitchFamily="18" charset="0"/>
              </a:defRPr>
            </a:lvl1pPr>
          </a:lstStyle>
          <a:p>
            <a:r>
              <a:rPr lang="en-US" dirty="0" smtClean="0"/>
              <a:t>Click to edit master title style</a:t>
            </a:r>
            <a:endParaRPr lang="en-US" dirty="0"/>
          </a:p>
        </p:txBody>
      </p:sp>
      <p:sp>
        <p:nvSpPr>
          <p:cNvPr id="9" name="Text Placeholder 10"/>
          <p:cNvSpPr>
            <a:spLocks noGrp="1"/>
          </p:cNvSpPr>
          <p:nvPr>
            <p:ph type="body" sz="quarter" idx="11"/>
          </p:nvPr>
        </p:nvSpPr>
        <p:spPr>
          <a:xfrm>
            <a:off x="4064000" y="5715000"/>
            <a:ext cx="8026400" cy="457200"/>
          </a:xfrm>
          <a:solidFill>
            <a:srgbClr val="FFFFFF">
              <a:alpha val="49000"/>
            </a:srgbClr>
          </a:solid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smtClean="0"/>
          </a:p>
        </p:txBody>
      </p:sp>
    </p:spTree>
    <p:extLst>
      <p:ext uri="{BB962C8B-B14F-4D97-AF65-F5344CB8AC3E}">
        <p14:creationId xmlns:p14="http://schemas.microsoft.com/office/powerpoint/2010/main" val="39873657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duotone>
              <a:prstClr val="black"/>
              <a:srgbClr val="D9C3A5">
                <a:tint val="50000"/>
                <a:satMod val="180000"/>
              </a:srgbClr>
            </a:duotone>
            <a:alphaModFix amt="79000"/>
            <a:extLst>
              <a:ext uri="{28A0092B-C50C-407E-A947-70E740481C1C}">
                <a14:useLocalDpi xmlns:a14="http://schemas.microsoft.com/office/drawing/2010/main" val="0"/>
              </a:ext>
            </a:extLst>
          </a:blip>
          <a:stretch>
            <a:fillRect/>
          </a:stretch>
        </p:blipFill>
        <p:spPr bwMode="auto">
          <a:xfrm>
            <a:off x="1" y="0"/>
            <a:ext cx="12314535" cy="6926926"/>
          </a:xfrm>
          <a:prstGeom prst="rect">
            <a:avLst/>
          </a:prstGeom>
          <a:ln w="127000" cap="sq">
            <a:noFill/>
            <a:miter lim="800000"/>
          </a:ln>
          <a:effectLst>
            <a:outerShdw blurRad="57150" dist="50800" dir="2700000" algn="tl" rotWithShape="0">
              <a:srgbClr val="000000">
                <a:alpha val="40000"/>
              </a:srgbClr>
            </a:outerShdw>
          </a:effectLst>
        </p:spPr>
      </p:pic>
      <p:sp>
        <p:nvSpPr>
          <p:cNvPr id="5" name="Rectangle 4"/>
          <p:cNvSpPr/>
          <p:nvPr userDrawn="1"/>
        </p:nvSpPr>
        <p:spPr>
          <a:xfrm>
            <a:off x="1" y="0"/>
            <a:ext cx="376807" cy="685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 Placeholder 2"/>
          <p:cNvSpPr>
            <a:spLocks noGrp="1"/>
          </p:cNvSpPr>
          <p:nvPr>
            <p:ph type="body" idx="1" hasCustomPrompt="1"/>
          </p:nvPr>
        </p:nvSpPr>
        <p:spPr>
          <a:xfrm>
            <a:off x="406400" y="914400"/>
            <a:ext cx="1406616" cy="1143000"/>
          </a:xfrm>
        </p:spPr>
        <p:txBody>
          <a:bodyPr anchor="t">
            <a:noAutofit/>
          </a:bodyPr>
          <a:lstStyle>
            <a:lvl1pPr marL="0" indent="0">
              <a:buNone/>
              <a:defRPr sz="41300" b="0">
                <a:solidFill>
                  <a:schemeClr val="tx1"/>
                </a:solidFill>
                <a:latin typeface="Cambria"/>
                <a:cs typeface="Cambr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a:t>
            </a:r>
          </a:p>
        </p:txBody>
      </p:sp>
      <p:sp>
        <p:nvSpPr>
          <p:cNvPr id="7" name="Title 1"/>
          <p:cNvSpPr>
            <a:spLocks noGrp="1"/>
          </p:cNvSpPr>
          <p:nvPr>
            <p:ph type="title" hasCustomPrompt="1"/>
          </p:nvPr>
        </p:nvSpPr>
        <p:spPr>
          <a:xfrm>
            <a:off x="4064000" y="4648201"/>
            <a:ext cx="8026400" cy="1057275"/>
          </a:xfrm>
          <a:solidFill>
            <a:srgbClr val="FFFFFF">
              <a:alpha val="49000"/>
            </a:srgbClr>
          </a:solidFill>
        </p:spPr>
        <p:txBody>
          <a:bodyPr anchor="b">
            <a:normAutofit/>
          </a:bodyPr>
          <a:lstStyle>
            <a:lvl1pPr algn="l">
              <a:defRPr sz="3200" b="0" cap="none">
                <a:latin typeface="Cambria" panose="02040503050406030204" pitchFamily="18" charset="0"/>
              </a:defRPr>
            </a:lvl1pPr>
          </a:lstStyle>
          <a:p>
            <a:r>
              <a:rPr lang="en-US" dirty="0" smtClean="0"/>
              <a:t>Click to edit master title style</a:t>
            </a:r>
            <a:endParaRPr lang="en-US" dirty="0"/>
          </a:p>
        </p:txBody>
      </p:sp>
      <p:sp>
        <p:nvSpPr>
          <p:cNvPr id="9" name="Text Placeholder 10"/>
          <p:cNvSpPr>
            <a:spLocks noGrp="1"/>
          </p:cNvSpPr>
          <p:nvPr>
            <p:ph type="body" sz="quarter" idx="11"/>
          </p:nvPr>
        </p:nvSpPr>
        <p:spPr>
          <a:xfrm>
            <a:off x="4064000" y="5715000"/>
            <a:ext cx="8026400" cy="457200"/>
          </a:xfrm>
          <a:solidFill>
            <a:srgbClr val="FFFFFF">
              <a:alpha val="49000"/>
            </a:srgbClr>
          </a:solid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smtClean="0"/>
          </a:p>
        </p:txBody>
      </p:sp>
    </p:spTree>
    <p:extLst>
      <p:ext uri="{BB962C8B-B14F-4D97-AF65-F5344CB8AC3E}">
        <p14:creationId xmlns:p14="http://schemas.microsoft.com/office/powerpoint/2010/main" val="26246244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rotWithShape="1">
          <a:blip r:embed="rId2" cstate="print">
            <a:duotone>
              <a:prstClr val="black"/>
              <a:srgbClr val="D9C3A5">
                <a:tint val="50000"/>
                <a:satMod val="180000"/>
              </a:srgbClr>
            </a:duotone>
            <a:alphaModFix amt="64000"/>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5328" r="35401" b="12409"/>
          <a:stretch/>
        </p:blipFill>
        <p:spPr bwMode="auto">
          <a:xfrm rot="16200000">
            <a:off x="2696632" y="-2696631"/>
            <a:ext cx="6934200" cy="12327461"/>
          </a:xfrm>
          <a:prstGeom prst="rect">
            <a:avLst/>
          </a:prstGeom>
          <a:ln w="127000" cap="sq">
            <a:noFill/>
            <a:miter lim="800000"/>
          </a:ln>
          <a:effectLst>
            <a:outerShdw blurRad="57150" dist="50800" dir="2700000" algn="tl" rotWithShape="0">
              <a:srgbClr val="000000">
                <a:alpha val="40000"/>
              </a:srgbClr>
            </a:outerShdw>
          </a:effectLst>
        </p:spPr>
      </p:pic>
      <p:sp>
        <p:nvSpPr>
          <p:cNvPr id="5" name="Rectangle 4"/>
          <p:cNvSpPr/>
          <p:nvPr userDrawn="1"/>
        </p:nvSpPr>
        <p:spPr>
          <a:xfrm>
            <a:off x="1" y="0"/>
            <a:ext cx="376807" cy="685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 Placeholder 2"/>
          <p:cNvSpPr>
            <a:spLocks noGrp="1"/>
          </p:cNvSpPr>
          <p:nvPr>
            <p:ph type="body" idx="1" hasCustomPrompt="1"/>
          </p:nvPr>
        </p:nvSpPr>
        <p:spPr>
          <a:xfrm>
            <a:off x="406400" y="914400"/>
            <a:ext cx="1406616" cy="1143000"/>
          </a:xfrm>
        </p:spPr>
        <p:txBody>
          <a:bodyPr anchor="t">
            <a:noAutofit/>
          </a:bodyPr>
          <a:lstStyle>
            <a:lvl1pPr marL="0" indent="0">
              <a:buNone/>
              <a:defRPr sz="41300" b="0">
                <a:solidFill>
                  <a:schemeClr val="tx1"/>
                </a:solidFill>
                <a:latin typeface="Cambria"/>
                <a:cs typeface="Cambr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a:t>
            </a:r>
          </a:p>
        </p:txBody>
      </p:sp>
      <p:sp>
        <p:nvSpPr>
          <p:cNvPr id="7" name="Title 1"/>
          <p:cNvSpPr>
            <a:spLocks noGrp="1"/>
          </p:cNvSpPr>
          <p:nvPr>
            <p:ph type="title" hasCustomPrompt="1"/>
          </p:nvPr>
        </p:nvSpPr>
        <p:spPr>
          <a:xfrm>
            <a:off x="4064000" y="4648201"/>
            <a:ext cx="8026400" cy="1057275"/>
          </a:xfrm>
          <a:solidFill>
            <a:srgbClr val="FFFFFF">
              <a:alpha val="49000"/>
            </a:srgbClr>
          </a:solidFill>
        </p:spPr>
        <p:txBody>
          <a:bodyPr anchor="b">
            <a:normAutofit/>
          </a:bodyPr>
          <a:lstStyle>
            <a:lvl1pPr algn="l">
              <a:defRPr sz="3200" b="0" cap="none">
                <a:latin typeface="Cambria" panose="02040503050406030204" pitchFamily="18" charset="0"/>
              </a:defRPr>
            </a:lvl1pPr>
          </a:lstStyle>
          <a:p>
            <a:r>
              <a:rPr lang="en-US" dirty="0" smtClean="0"/>
              <a:t>Click to edit master title style</a:t>
            </a:r>
            <a:endParaRPr lang="en-US" dirty="0"/>
          </a:p>
        </p:txBody>
      </p:sp>
      <p:sp>
        <p:nvSpPr>
          <p:cNvPr id="9" name="Text Placeholder 10"/>
          <p:cNvSpPr>
            <a:spLocks noGrp="1"/>
          </p:cNvSpPr>
          <p:nvPr>
            <p:ph type="body" sz="quarter" idx="11"/>
          </p:nvPr>
        </p:nvSpPr>
        <p:spPr>
          <a:xfrm>
            <a:off x="4064000" y="5715000"/>
            <a:ext cx="8026400" cy="457200"/>
          </a:xfrm>
          <a:solidFill>
            <a:srgbClr val="FFFFFF">
              <a:alpha val="49000"/>
            </a:srgbClr>
          </a:solid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smtClean="0"/>
          </a:p>
        </p:txBody>
      </p:sp>
    </p:spTree>
    <p:extLst>
      <p:ext uri="{BB962C8B-B14F-4D97-AF65-F5344CB8AC3E}">
        <p14:creationId xmlns:p14="http://schemas.microsoft.com/office/powerpoint/2010/main" val="12032527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rotWithShape="1">
          <a:blip r:embed="rId2">
            <a:duotone>
              <a:prstClr val="black"/>
              <a:srgbClr val="D9C3A5">
                <a:tint val="50000"/>
                <a:satMod val="180000"/>
              </a:srgbClr>
            </a:duotone>
            <a:alphaModFix amt="78000"/>
            <a:extLst>
              <a:ext uri="{28A0092B-C50C-407E-A947-70E740481C1C}">
                <a14:useLocalDpi xmlns:a14="http://schemas.microsoft.com/office/drawing/2010/main" val="0"/>
              </a:ext>
            </a:extLst>
          </a:blip>
          <a:srcRect l="6587" t="19" r="10507" b="-19"/>
          <a:stretch/>
        </p:blipFill>
        <p:spPr bwMode="auto">
          <a:xfrm flipH="1">
            <a:off x="0" y="-10921"/>
            <a:ext cx="12395200" cy="7013038"/>
          </a:xfrm>
          <a:prstGeom prst="rect">
            <a:avLst/>
          </a:prstGeom>
          <a:ln w="127000" cap="sq">
            <a:noFill/>
            <a:miter lim="800000"/>
          </a:ln>
          <a:effectLst>
            <a:outerShdw blurRad="57150" dist="50800" dir="2700000" algn="tl" rotWithShape="0">
              <a:srgbClr val="000000">
                <a:alpha val="40000"/>
              </a:srgbClr>
            </a:outerShdw>
          </a:effectLst>
        </p:spPr>
      </p:pic>
      <p:sp>
        <p:nvSpPr>
          <p:cNvPr id="5" name="Rectangle 4"/>
          <p:cNvSpPr/>
          <p:nvPr userDrawn="1"/>
        </p:nvSpPr>
        <p:spPr>
          <a:xfrm>
            <a:off x="1" y="0"/>
            <a:ext cx="376807" cy="685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 Placeholder 2"/>
          <p:cNvSpPr>
            <a:spLocks noGrp="1"/>
          </p:cNvSpPr>
          <p:nvPr>
            <p:ph type="body" idx="1" hasCustomPrompt="1"/>
          </p:nvPr>
        </p:nvSpPr>
        <p:spPr>
          <a:xfrm>
            <a:off x="406400" y="914400"/>
            <a:ext cx="1406616" cy="1143000"/>
          </a:xfrm>
        </p:spPr>
        <p:txBody>
          <a:bodyPr anchor="t">
            <a:noAutofit/>
          </a:bodyPr>
          <a:lstStyle>
            <a:lvl1pPr marL="0" indent="0">
              <a:buNone/>
              <a:defRPr sz="41300" b="0">
                <a:solidFill>
                  <a:schemeClr val="tx1"/>
                </a:solidFill>
                <a:latin typeface="Cambria"/>
                <a:cs typeface="Cambr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a:t>
            </a:r>
          </a:p>
        </p:txBody>
      </p:sp>
      <p:sp>
        <p:nvSpPr>
          <p:cNvPr id="7" name="Title 1"/>
          <p:cNvSpPr>
            <a:spLocks noGrp="1"/>
          </p:cNvSpPr>
          <p:nvPr>
            <p:ph type="title" hasCustomPrompt="1"/>
          </p:nvPr>
        </p:nvSpPr>
        <p:spPr>
          <a:xfrm>
            <a:off x="4064000" y="4648201"/>
            <a:ext cx="8026400" cy="1057275"/>
          </a:xfrm>
          <a:solidFill>
            <a:srgbClr val="FFFFFF">
              <a:alpha val="49000"/>
            </a:srgbClr>
          </a:solidFill>
        </p:spPr>
        <p:txBody>
          <a:bodyPr anchor="b">
            <a:normAutofit/>
          </a:bodyPr>
          <a:lstStyle>
            <a:lvl1pPr algn="l">
              <a:defRPr sz="3200" b="0" cap="none">
                <a:latin typeface="Cambria" panose="02040503050406030204" pitchFamily="18" charset="0"/>
              </a:defRPr>
            </a:lvl1pPr>
          </a:lstStyle>
          <a:p>
            <a:r>
              <a:rPr lang="en-US" dirty="0" smtClean="0"/>
              <a:t>Click to edit master title style</a:t>
            </a:r>
            <a:endParaRPr lang="en-US" dirty="0"/>
          </a:p>
        </p:txBody>
      </p:sp>
      <p:sp>
        <p:nvSpPr>
          <p:cNvPr id="9" name="Text Placeholder 10"/>
          <p:cNvSpPr>
            <a:spLocks noGrp="1"/>
          </p:cNvSpPr>
          <p:nvPr>
            <p:ph type="body" sz="quarter" idx="11"/>
          </p:nvPr>
        </p:nvSpPr>
        <p:spPr>
          <a:xfrm>
            <a:off x="4064000" y="5715000"/>
            <a:ext cx="8026400" cy="457200"/>
          </a:xfrm>
          <a:solidFill>
            <a:srgbClr val="FFFFFF">
              <a:alpha val="49000"/>
            </a:srgbClr>
          </a:solid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smtClean="0"/>
          </a:p>
        </p:txBody>
      </p:sp>
    </p:spTree>
    <p:extLst>
      <p:ext uri="{BB962C8B-B14F-4D97-AF65-F5344CB8AC3E}">
        <p14:creationId xmlns:p14="http://schemas.microsoft.com/office/powerpoint/2010/main" val="8715798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duotone>
              <a:prstClr val="black"/>
              <a:srgbClr val="D9C3A5">
                <a:tint val="50000"/>
                <a:satMod val="180000"/>
              </a:srgbClr>
            </a:duotone>
            <a:alphaModFix amt="74000"/>
            <a:extLst>
              <a:ext uri="{28A0092B-C50C-407E-A947-70E740481C1C}">
                <a14:useLocalDpi xmlns:a14="http://schemas.microsoft.com/office/drawing/2010/main" val="0"/>
              </a:ext>
            </a:extLst>
          </a:blip>
          <a:stretch>
            <a:fillRect/>
          </a:stretch>
        </p:blipFill>
        <p:spPr bwMode="auto">
          <a:xfrm>
            <a:off x="0" y="-1"/>
            <a:ext cx="12395200" cy="6972301"/>
          </a:xfrm>
          <a:prstGeom prst="rect">
            <a:avLst/>
          </a:prstGeom>
          <a:ln w="127000" cap="sq">
            <a:noFill/>
            <a:miter lim="800000"/>
          </a:ln>
          <a:effectLst>
            <a:outerShdw blurRad="57150" dist="50800" dir="2700000" algn="tl" rotWithShape="0">
              <a:srgbClr val="000000">
                <a:alpha val="40000"/>
              </a:srgbClr>
            </a:outerShdw>
          </a:effectLst>
        </p:spPr>
      </p:pic>
      <p:sp>
        <p:nvSpPr>
          <p:cNvPr id="5" name="Rectangle 4"/>
          <p:cNvSpPr/>
          <p:nvPr userDrawn="1"/>
        </p:nvSpPr>
        <p:spPr>
          <a:xfrm>
            <a:off x="1" y="0"/>
            <a:ext cx="376807" cy="685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 Placeholder 2"/>
          <p:cNvSpPr>
            <a:spLocks noGrp="1"/>
          </p:cNvSpPr>
          <p:nvPr>
            <p:ph type="body" idx="1" hasCustomPrompt="1"/>
          </p:nvPr>
        </p:nvSpPr>
        <p:spPr>
          <a:xfrm>
            <a:off x="406400" y="914400"/>
            <a:ext cx="1406616" cy="1143000"/>
          </a:xfrm>
        </p:spPr>
        <p:txBody>
          <a:bodyPr anchor="t">
            <a:noAutofit/>
          </a:bodyPr>
          <a:lstStyle>
            <a:lvl1pPr marL="0" indent="0">
              <a:buNone/>
              <a:defRPr sz="41300" b="0">
                <a:solidFill>
                  <a:schemeClr val="tx1"/>
                </a:solidFill>
                <a:latin typeface="Cambria"/>
                <a:cs typeface="Cambr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a:t>
            </a:r>
          </a:p>
        </p:txBody>
      </p:sp>
      <p:sp>
        <p:nvSpPr>
          <p:cNvPr id="7" name="Title 1"/>
          <p:cNvSpPr>
            <a:spLocks noGrp="1"/>
          </p:cNvSpPr>
          <p:nvPr>
            <p:ph type="title" hasCustomPrompt="1"/>
          </p:nvPr>
        </p:nvSpPr>
        <p:spPr>
          <a:xfrm>
            <a:off x="4064000" y="4648201"/>
            <a:ext cx="8026400" cy="1057275"/>
          </a:xfrm>
          <a:solidFill>
            <a:srgbClr val="FFFFFF">
              <a:alpha val="49000"/>
            </a:srgbClr>
          </a:solidFill>
        </p:spPr>
        <p:txBody>
          <a:bodyPr anchor="b">
            <a:normAutofit/>
          </a:bodyPr>
          <a:lstStyle>
            <a:lvl1pPr algn="l">
              <a:defRPr sz="3200" b="0" cap="none">
                <a:latin typeface="Cambria" panose="02040503050406030204" pitchFamily="18" charset="0"/>
              </a:defRPr>
            </a:lvl1pPr>
          </a:lstStyle>
          <a:p>
            <a:r>
              <a:rPr lang="en-US" dirty="0" smtClean="0"/>
              <a:t>Click to edit master title style</a:t>
            </a:r>
            <a:endParaRPr lang="en-US" dirty="0"/>
          </a:p>
        </p:txBody>
      </p:sp>
      <p:sp>
        <p:nvSpPr>
          <p:cNvPr id="9" name="Text Placeholder 10"/>
          <p:cNvSpPr>
            <a:spLocks noGrp="1"/>
          </p:cNvSpPr>
          <p:nvPr>
            <p:ph type="body" sz="quarter" idx="11"/>
          </p:nvPr>
        </p:nvSpPr>
        <p:spPr>
          <a:xfrm>
            <a:off x="4064000" y="5715000"/>
            <a:ext cx="8026400" cy="457200"/>
          </a:xfrm>
          <a:solidFill>
            <a:srgbClr val="FFFFFF">
              <a:alpha val="49000"/>
            </a:srgbClr>
          </a:solid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smtClean="0"/>
          </a:p>
        </p:txBody>
      </p:sp>
    </p:spTree>
    <p:extLst>
      <p:ext uri="{BB962C8B-B14F-4D97-AF65-F5344CB8AC3E}">
        <p14:creationId xmlns:p14="http://schemas.microsoft.com/office/powerpoint/2010/main" val="34305537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439"/>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PEPFAR-Logo-Color-Tagline-Transparent-White.gif"/>
          <p:cNvPicPr>
            <a:picLocks noChangeAspect="1"/>
          </p:cNvPicPr>
          <p:nvPr/>
        </p:nvPicPr>
        <p:blipFill>
          <a:blip r:embed="rId3" cstate="print"/>
          <a:srcRect r="69367"/>
          <a:stretch>
            <a:fillRect/>
          </a:stretch>
        </p:blipFill>
        <p:spPr>
          <a:xfrm>
            <a:off x="457200" y="228600"/>
            <a:ext cx="1066800" cy="949090"/>
          </a:xfrm>
          <a:prstGeom prst="rect">
            <a:avLst/>
          </a:prstGeom>
        </p:spPr>
      </p:pic>
      <p:sp>
        <p:nvSpPr>
          <p:cNvPr id="12" name="TextBox 11"/>
          <p:cNvSpPr txBox="1"/>
          <p:nvPr/>
        </p:nvSpPr>
        <p:spPr>
          <a:xfrm>
            <a:off x="304800" y="1111984"/>
            <a:ext cx="2133600" cy="3358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solidFill>
                  <a:srgbClr val="FFFFFF"/>
                </a:solidFill>
                <a:latin typeface="Arial" pitchFamily="34" charset="0"/>
                <a:cs typeface="Arial" pitchFamily="34" charset="0"/>
              </a:rPr>
              <a:t>PEPFAR</a:t>
            </a:r>
            <a:endParaRPr lang="en-US" sz="1600" b="1" dirty="0">
              <a:solidFill>
                <a:srgbClr val="FFFFFF"/>
              </a:solidFill>
              <a:latin typeface="Arial" pitchFamily="34" charset="0"/>
              <a:cs typeface="Arial" pitchFamily="34" charset="0"/>
            </a:endParaRPr>
          </a:p>
        </p:txBody>
      </p:sp>
      <p:sp>
        <p:nvSpPr>
          <p:cNvPr id="4" name="TextBox 3"/>
          <p:cNvSpPr txBox="1"/>
          <p:nvPr userDrawn="1"/>
        </p:nvSpPr>
        <p:spPr>
          <a:xfrm>
            <a:off x="2235200" y="2321004"/>
            <a:ext cx="7721600" cy="1107996"/>
          </a:xfrm>
          <a:prstGeom prst="rect">
            <a:avLst/>
          </a:prstGeom>
          <a:noFill/>
        </p:spPr>
        <p:txBody>
          <a:bodyPr wrap="square" rtlCol="0">
            <a:spAutoFit/>
          </a:bodyPr>
          <a:lstStyle/>
          <a:p>
            <a:pPr algn="ctr"/>
            <a:r>
              <a:rPr lang="en-US" sz="6600" dirty="0">
                <a:solidFill>
                  <a:srgbClr val="FFFFFF"/>
                </a:solidFill>
                <a:latin typeface="Cambria" panose="02040503050406030204" pitchFamily="18" charset="0"/>
              </a:rPr>
              <a:t>THANK YOU</a:t>
            </a:r>
          </a:p>
        </p:txBody>
      </p:sp>
    </p:spTree>
    <p:extLst>
      <p:ext uri="{BB962C8B-B14F-4D97-AF65-F5344CB8AC3E}">
        <p14:creationId xmlns:p14="http://schemas.microsoft.com/office/powerpoint/2010/main" val="32301512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flipV="1">
            <a:off x="160867" y="3810000"/>
            <a:ext cx="11878733" cy="2578100"/>
          </a:xfrm>
          <a:prstGeom prst="rect">
            <a:avLst/>
          </a:prstGeom>
          <a:solidFill>
            <a:srgbClr val="006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3" name="Picture 12" descr="Title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8267" y="4133851"/>
            <a:ext cx="2675467" cy="951849"/>
          </a:xfrm>
          <a:prstGeom prst="rect">
            <a:avLst/>
          </a:prstGeom>
        </p:spPr>
      </p:pic>
      <p:sp>
        <p:nvSpPr>
          <p:cNvPr id="2" name="Title 1"/>
          <p:cNvSpPr>
            <a:spLocks noGrp="1"/>
          </p:cNvSpPr>
          <p:nvPr>
            <p:ph type="ctrTitle"/>
          </p:nvPr>
        </p:nvSpPr>
        <p:spPr>
          <a:xfrm>
            <a:off x="6083300" y="4638676"/>
            <a:ext cx="5499099" cy="1069975"/>
          </a:xfrm>
        </p:spPr>
        <p:txBody>
          <a:bodyPr>
            <a:normAutofit/>
          </a:bodyPr>
          <a:lstStyle>
            <a:lvl1pPr algn="l">
              <a:defRPr sz="3800">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91766" y="4229100"/>
            <a:ext cx="5499100" cy="361950"/>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Rectangle 13"/>
          <p:cNvSpPr/>
          <p:nvPr userDrawn="1"/>
        </p:nvSpPr>
        <p:spPr>
          <a:xfrm>
            <a:off x="160867" y="6248400"/>
            <a:ext cx="11878733" cy="146050"/>
          </a:xfrm>
          <a:prstGeom prst="rect">
            <a:avLst/>
          </a:prstGeom>
          <a:solidFill>
            <a:srgbClr val="006BA8"/>
          </a:solidFill>
          <a:ln>
            <a:noFill/>
          </a:ln>
          <a:effectLst>
            <a:innerShdw blurRad="63500" dist="50800" dir="5400000">
              <a:prstClr val="black">
                <a:alpha val="2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594054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13DEE-3DF4-4D39-8F28-32DB2BF322E1}" type="datetimeFigureOut">
              <a:rPr lang="en-GB" smtClean="0"/>
              <a:t>30/10/2014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4A91C10-0C30-4DE8-96E0-4FE24B5AC27F}" type="slidenum">
              <a:rPr lang="en-GB" smtClean="0"/>
              <a:t>‹#›</a:t>
            </a:fld>
            <a:endParaRPr lang="en-GB"/>
          </a:p>
        </p:txBody>
      </p:sp>
    </p:spTree>
    <p:extLst>
      <p:ext uri="{BB962C8B-B14F-4D97-AF65-F5344CB8AC3E}">
        <p14:creationId xmlns:p14="http://schemas.microsoft.com/office/powerpoint/2010/main" val="5221891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Gray_Bakcground.png"/>
          <p:cNvPicPr>
            <a:picLocks noChangeAspect="1"/>
          </p:cNvPicPr>
          <p:nvPr userDrawn="1"/>
        </p:nvPicPr>
        <p:blipFill rotWithShape="1">
          <a:blip r:embed="rId2" cstate="email">
            <a:extLst>
              <a:ext uri="{28A0092B-C50C-407E-A947-70E740481C1C}">
                <a14:useLocalDpi xmlns:a14="http://schemas.microsoft.com/office/drawing/2010/main"/>
              </a:ext>
            </a:extLst>
          </a:blip>
          <a:srcRect l="1250" t="1575" r="1250" b="6943"/>
          <a:stretch/>
        </p:blipFill>
        <p:spPr>
          <a:xfrm>
            <a:off x="152400" y="114300"/>
            <a:ext cx="11887200" cy="6273800"/>
          </a:xfrm>
          <a:prstGeom prst="rect">
            <a:avLst/>
          </a:prstGeom>
        </p:spPr>
      </p:pic>
      <p:sp>
        <p:nvSpPr>
          <p:cNvPr id="2" name="Title 1"/>
          <p:cNvSpPr>
            <a:spLocks noGrp="1"/>
          </p:cNvSpPr>
          <p:nvPr>
            <p:ph type="title" hasCustomPrompt="1"/>
          </p:nvPr>
        </p:nvSpPr>
        <p:spPr>
          <a:xfrm>
            <a:off x="618067" y="1150144"/>
            <a:ext cx="10972800" cy="462756"/>
          </a:xfrm>
        </p:spPr>
        <p:txBody>
          <a:bodyPr>
            <a:noAutofit/>
          </a:bodyPr>
          <a:lstStyle>
            <a:lvl1pPr algn="l">
              <a:defRPr sz="2800" b="1" cap="all">
                <a:solidFill>
                  <a:srgbClr val="1B6C9F"/>
                </a:solidFill>
              </a:defRPr>
            </a:lvl1pPr>
          </a:lstStyle>
          <a:p>
            <a:r>
              <a:rPr lang="en-US" dirty="0" smtClean="0"/>
              <a:t>CLICK TO EDIT MASTER SLIDE</a:t>
            </a:r>
            <a:endParaRPr lang="en-US" dirty="0"/>
          </a:p>
        </p:txBody>
      </p:sp>
      <p:sp>
        <p:nvSpPr>
          <p:cNvPr id="3" name="Content Placeholder 2"/>
          <p:cNvSpPr>
            <a:spLocks noGrp="1"/>
          </p:cNvSpPr>
          <p:nvPr>
            <p:ph idx="1"/>
          </p:nvPr>
        </p:nvSpPr>
        <p:spPr>
          <a:xfrm>
            <a:off x="618067" y="1831249"/>
            <a:ext cx="10972800" cy="2021084"/>
          </a:xfrm>
        </p:spPr>
        <p:txBody>
          <a:bodyPr/>
          <a:lstStyle>
            <a:lvl1pPr>
              <a:defRPr sz="2400">
                <a:solidFill>
                  <a:srgbClr val="444444"/>
                </a:solidFill>
              </a:defRPr>
            </a:lvl1pPr>
            <a:lvl2pPr>
              <a:defRPr sz="2400">
                <a:solidFill>
                  <a:srgbClr val="444444"/>
                </a:solidFill>
              </a:defRPr>
            </a:lvl2pPr>
            <a:lvl3pPr>
              <a:defRPr sz="2200">
                <a:solidFill>
                  <a:srgbClr val="444444"/>
                </a:solidFill>
              </a:defRPr>
            </a:lvl3pPr>
            <a:lvl4pPr>
              <a:defRPr sz="2200">
                <a:solidFill>
                  <a:srgbClr val="444444"/>
                </a:solidFill>
              </a:defRPr>
            </a:lvl4pPr>
            <a:lvl5pPr>
              <a:defRPr sz="2200">
                <a:solidFill>
                  <a:srgbClr val="44444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70926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Gray_Bakcground.png"/>
          <p:cNvPicPr>
            <a:picLocks noChangeAspect="1"/>
          </p:cNvPicPr>
          <p:nvPr userDrawn="1"/>
        </p:nvPicPr>
        <p:blipFill rotWithShape="1">
          <a:blip r:embed="rId2" cstate="email">
            <a:extLst>
              <a:ext uri="{28A0092B-C50C-407E-A947-70E740481C1C}">
                <a14:useLocalDpi xmlns:a14="http://schemas.microsoft.com/office/drawing/2010/main"/>
              </a:ext>
            </a:extLst>
          </a:blip>
          <a:srcRect l="1250" t="1575" r="1250" b="6943"/>
          <a:stretch/>
        </p:blipFill>
        <p:spPr>
          <a:xfrm>
            <a:off x="152400" y="114300"/>
            <a:ext cx="11887200" cy="6273800"/>
          </a:xfrm>
          <a:prstGeom prst="rect">
            <a:avLst/>
          </a:prstGeom>
        </p:spPr>
      </p:pic>
      <p:sp>
        <p:nvSpPr>
          <p:cNvPr id="15" name="Rectangle 14"/>
          <p:cNvSpPr/>
          <p:nvPr userDrawn="1"/>
        </p:nvSpPr>
        <p:spPr>
          <a:xfrm>
            <a:off x="677335" y="230612"/>
            <a:ext cx="10826637" cy="367348"/>
          </a:xfrm>
          <a:prstGeom prst="rect">
            <a:avLst/>
          </a:prstGeom>
          <a:solidFill>
            <a:srgbClr val="006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rapezoid 15"/>
          <p:cNvSpPr/>
          <p:nvPr userDrawn="1"/>
        </p:nvSpPr>
        <p:spPr>
          <a:xfrm rot="5400000" flipH="1">
            <a:off x="11521019" y="208488"/>
            <a:ext cx="368301" cy="414872"/>
          </a:xfrm>
          <a:prstGeom prst="trapezoid">
            <a:avLst>
              <a:gd name="adj" fmla="val 21611"/>
            </a:avLst>
          </a:prstGeom>
          <a:solidFill>
            <a:srgbClr val="004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228ABD"/>
              </a:solidFill>
            </a:endParaRPr>
          </a:p>
        </p:txBody>
      </p:sp>
      <p:sp>
        <p:nvSpPr>
          <p:cNvPr id="17" name="Rectangle 16"/>
          <p:cNvSpPr/>
          <p:nvPr userDrawn="1"/>
        </p:nvSpPr>
        <p:spPr>
          <a:xfrm flipH="1">
            <a:off x="11908367" y="298451"/>
            <a:ext cx="287867" cy="234950"/>
          </a:xfrm>
          <a:prstGeom prst="rect">
            <a:avLst/>
          </a:prstGeom>
          <a:solidFill>
            <a:srgbClr val="186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userDrawn="1"/>
        </p:nvSpPr>
        <p:spPr>
          <a:xfrm>
            <a:off x="1" y="295276"/>
            <a:ext cx="262464" cy="234950"/>
          </a:xfrm>
          <a:prstGeom prst="rect">
            <a:avLst/>
          </a:prstGeom>
          <a:solidFill>
            <a:srgbClr val="228A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Trapezoid 18"/>
          <p:cNvSpPr/>
          <p:nvPr userDrawn="1"/>
        </p:nvSpPr>
        <p:spPr>
          <a:xfrm rot="16200000">
            <a:off x="285753" y="205313"/>
            <a:ext cx="368301" cy="414872"/>
          </a:xfrm>
          <a:prstGeom prst="trapezoid">
            <a:avLst>
              <a:gd name="adj" fmla="val 21611"/>
            </a:avLst>
          </a:prstGeom>
          <a:solidFill>
            <a:srgbClr val="0060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228ABD"/>
              </a:solidFill>
            </a:endParaRPr>
          </a:p>
        </p:txBody>
      </p:sp>
      <p:sp>
        <p:nvSpPr>
          <p:cNvPr id="20" name="Title 1"/>
          <p:cNvSpPr>
            <a:spLocks noGrp="1"/>
          </p:cNvSpPr>
          <p:nvPr>
            <p:ph type="title" hasCustomPrompt="1"/>
          </p:nvPr>
        </p:nvSpPr>
        <p:spPr>
          <a:xfrm>
            <a:off x="618067" y="1150144"/>
            <a:ext cx="10972800" cy="462756"/>
          </a:xfrm>
        </p:spPr>
        <p:txBody>
          <a:bodyPr>
            <a:noAutofit/>
          </a:bodyPr>
          <a:lstStyle>
            <a:lvl1pPr algn="l">
              <a:defRPr sz="2800" b="1" cap="all">
                <a:solidFill>
                  <a:srgbClr val="1B6C9F"/>
                </a:solidFill>
              </a:defRPr>
            </a:lvl1pPr>
          </a:lstStyle>
          <a:p>
            <a:r>
              <a:rPr lang="en-US" dirty="0" smtClean="0"/>
              <a:t>CLICK TO EDIT MASTER SLIDE</a:t>
            </a:r>
            <a:endParaRPr lang="en-US" dirty="0"/>
          </a:p>
        </p:txBody>
      </p:sp>
      <p:sp>
        <p:nvSpPr>
          <p:cNvPr id="21" name="Content Placeholder 2"/>
          <p:cNvSpPr>
            <a:spLocks noGrp="1"/>
          </p:cNvSpPr>
          <p:nvPr>
            <p:ph idx="1"/>
          </p:nvPr>
        </p:nvSpPr>
        <p:spPr>
          <a:xfrm>
            <a:off x="618067" y="1831249"/>
            <a:ext cx="10972800" cy="2021084"/>
          </a:xfrm>
        </p:spPr>
        <p:txBody>
          <a:bodyPr/>
          <a:lstStyle>
            <a:lvl1pPr>
              <a:defRPr sz="2400">
                <a:solidFill>
                  <a:srgbClr val="444444"/>
                </a:solidFill>
              </a:defRPr>
            </a:lvl1pPr>
            <a:lvl2pPr>
              <a:defRPr sz="2400">
                <a:solidFill>
                  <a:srgbClr val="444444"/>
                </a:solidFill>
              </a:defRPr>
            </a:lvl2pPr>
            <a:lvl3pPr>
              <a:defRPr sz="2200">
                <a:solidFill>
                  <a:srgbClr val="444444"/>
                </a:solidFill>
              </a:defRPr>
            </a:lvl3pPr>
            <a:lvl4pPr>
              <a:defRPr sz="2200">
                <a:solidFill>
                  <a:srgbClr val="444444"/>
                </a:solidFill>
              </a:defRPr>
            </a:lvl4pPr>
            <a:lvl5pPr>
              <a:defRPr sz="2200">
                <a:solidFill>
                  <a:srgbClr val="44444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56463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Gray_Bakcground.png"/>
          <p:cNvPicPr>
            <a:picLocks noChangeAspect="1"/>
          </p:cNvPicPr>
          <p:nvPr userDrawn="1"/>
        </p:nvPicPr>
        <p:blipFill rotWithShape="1">
          <a:blip r:embed="rId2" cstate="email">
            <a:extLst>
              <a:ext uri="{28A0092B-C50C-407E-A947-70E740481C1C}">
                <a14:useLocalDpi xmlns:a14="http://schemas.microsoft.com/office/drawing/2010/main"/>
              </a:ext>
            </a:extLst>
          </a:blip>
          <a:srcRect l="1250" t="1575" r="1250" b="6943"/>
          <a:stretch/>
        </p:blipFill>
        <p:spPr>
          <a:xfrm>
            <a:off x="152400" y="114300"/>
            <a:ext cx="11887200" cy="6273800"/>
          </a:xfrm>
          <a:prstGeom prst="rect">
            <a:avLst/>
          </a:prstGeom>
        </p:spPr>
      </p:pic>
      <p:sp>
        <p:nvSpPr>
          <p:cNvPr id="5" name="Content Placeholder 2"/>
          <p:cNvSpPr>
            <a:spLocks noGrp="1"/>
          </p:cNvSpPr>
          <p:nvPr>
            <p:ph idx="12"/>
          </p:nvPr>
        </p:nvSpPr>
        <p:spPr>
          <a:xfrm>
            <a:off x="762000" y="1856649"/>
            <a:ext cx="5122333" cy="4086951"/>
          </a:xfrm>
        </p:spPr>
        <p:txBody>
          <a:bodyPr/>
          <a:lstStyle>
            <a:lvl1pPr>
              <a:defRPr sz="2400">
                <a:solidFill>
                  <a:srgbClr val="444444"/>
                </a:solidFill>
              </a:defRPr>
            </a:lvl1pPr>
            <a:lvl2pPr>
              <a:defRPr sz="2400">
                <a:solidFill>
                  <a:srgbClr val="444444"/>
                </a:solidFill>
              </a:defRPr>
            </a:lvl2pPr>
            <a:lvl3pPr>
              <a:defRPr sz="2200">
                <a:solidFill>
                  <a:srgbClr val="444444"/>
                </a:solidFill>
              </a:defRPr>
            </a:lvl3pPr>
            <a:lvl4pPr>
              <a:defRPr sz="2200">
                <a:solidFill>
                  <a:srgbClr val="444444"/>
                </a:solidFill>
              </a:defRPr>
            </a:lvl4pPr>
            <a:lvl5pPr>
              <a:defRPr sz="2200">
                <a:solidFill>
                  <a:srgbClr val="44444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3"/>
          </p:nvPr>
        </p:nvSpPr>
        <p:spPr>
          <a:xfrm>
            <a:off x="6350000" y="1856649"/>
            <a:ext cx="5122333" cy="4086951"/>
          </a:xfrm>
        </p:spPr>
        <p:txBody>
          <a:bodyPr/>
          <a:lstStyle>
            <a:lvl1pPr>
              <a:defRPr sz="2400">
                <a:solidFill>
                  <a:srgbClr val="444444"/>
                </a:solidFill>
              </a:defRPr>
            </a:lvl1pPr>
            <a:lvl2pPr>
              <a:defRPr sz="2400">
                <a:solidFill>
                  <a:srgbClr val="444444"/>
                </a:solidFill>
              </a:defRPr>
            </a:lvl2pPr>
            <a:lvl3pPr>
              <a:defRPr sz="2200">
                <a:solidFill>
                  <a:srgbClr val="444444"/>
                </a:solidFill>
              </a:defRPr>
            </a:lvl3pPr>
            <a:lvl4pPr>
              <a:defRPr sz="2200">
                <a:solidFill>
                  <a:srgbClr val="444444"/>
                </a:solidFill>
              </a:defRPr>
            </a:lvl4pPr>
            <a:lvl5pPr>
              <a:defRPr sz="2200">
                <a:solidFill>
                  <a:srgbClr val="44444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hasCustomPrompt="1"/>
          </p:nvPr>
        </p:nvSpPr>
        <p:spPr>
          <a:xfrm>
            <a:off x="618067" y="1150144"/>
            <a:ext cx="10854267" cy="462756"/>
          </a:xfrm>
        </p:spPr>
        <p:txBody>
          <a:bodyPr>
            <a:noAutofit/>
          </a:bodyPr>
          <a:lstStyle>
            <a:lvl1pPr algn="l">
              <a:defRPr sz="2800" b="1" cap="all">
                <a:solidFill>
                  <a:srgbClr val="1B6C9F"/>
                </a:solidFill>
              </a:defRPr>
            </a:lvl1pPr>
          </a:lstStyle>
          <a:p>
            <a:r>
              <a:rPr lang="en-US" dirty="0" smtClean="0"/>
              <a:t>CLICK TO EDIT MASTER SLIDE</a:t>
            </a:r>
            <a:endParaRPr lang="en-US" dirty="0"/>
          </a:p>
        </p:txBody>
      </p:sp>
    </p:spTree>
    <p:extLst>
      <p:ext uri="{BB962C8B-B14F-4D97-AF65-F5344CB8AC3E}">
        <p14:creationId xmlns:p14="http://schemas.microsoft.com/office/powerpoint/2010/main" val="16034258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descr="Gray_Bakcground.png"/>
          <p:cNvPicPr>
            <a:picLocks noChangeAspect="1"/>
          </p:cNvPicPr>
          <p:nvPr userDrawn="1"/>
        </p:nvPicPr>
        <p:blipFill rotWithShape="1">
          <a:blip r:embed="rId2" cstate="email">
            <a:extLst>
              <a:ext uri="{28A0092B-C50C-407E-A947-70E740481C1C}">
                <a14:useLocalDpi xmlns:a14="http://schemas.microsoft.com/office/drawing/2010/main"/>
              </a:ext>
            </a:extLst>
          </a:blip>
          <a:srcRect l="1250" t="1575" r="1250" b="6943"/>
          <a:stretch/>
        </p:blipFill>
        <p:spPr>
          <a:xfrm>
            <a:off x="152400" y="114300"/>
            <a:ext cx="11887200" cy="6273800"/>
          </a:xfrm>
          <a:prstGeom prst="rect">
            <a:avLst/>
          </a:prstGeom>
        </p:spPr>
      </p:pic>
      <p:sp>
        <p:nvSpPr>
          <p:cNvPr id="15" name="Rectangle 14"/>
          <p:cNvSpPr/>
          <p:nvPr userDrawn="1"/>
        </p:nvSpPr>
        <p:spPr>
          <a:xfrm>
            <a:off x="677335" y="230612"/>
            <a:ext cx="10826637" cy="367348"/>
          </a:xfrm>
          <a:prstGeom prst="rect">
            <a:avLst/>
          </a:prstGeom>
          <a:solidFill>
            <a:srgbClr val="006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rapezoid 15"/>
          <p:cNvSpPr/>
          <p:nvPr userDrawn="1"/>
        </p:nvSpPr>
        <p:spPr>
          <a:xfrm rot="5400000" flipH="1">
            <a:off x="11521019" y="208488"/>
            <a:ext cx="368301" cy="414872"/>
          </a:xfrm>
          <a:prstGeom prst="trapezoid">
            <a:avLst>
              <a:gd name="adj" fmla="val 21611"/>
            </a:avLst>
          </a:prstGeom>
          <a:solidFill>
            <a:srgbClr val="004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228ABD"/>
              </a:solidFill>
            </a:endParaRPr>
          </a:p>
        </p:txBody>
      </p:sp>
      <p:sp>
        <p:nvSpPr>
          <p:cNvPr id="17" name="Rectangle 16"/>
          <p:cNvSpPr/>
          <p:nvPr userDrawn="1"/>
        </p:nvSpPr>
        <p:spPr>
          <a:xfrm flipH="1">
            <a:off x="11908367" y="298451"/>
            <a:ext cx="287867" cy="234950"/>
          </a:xfrm>
          <a:prstGeom prst="rect">
            <a:avLst/>
          </a:prstGeom>
          <a:solidFill>
            <a:srgbClr val="186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userDrawn="1"/>
        </p:nvSpPr>
        <p:spPr>
          <a:xfrm>
            <a:off x="1" y="295276"/>
            <a:ext cx="262464" cy="234950"/>
          </a:xfrm>
          <a:prstGeom prst="rect">
            <a:avLst/>
          </a:prstGeom>
          <a:solidFill>
            <a:srgbClr val="228A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Trapezoid 18"/>
          <p:cNvSpPr/>
          <p:nvPr userDrawn="1"/>
        </p:nvSpPr>
        <p:spPr>
          <a:xfrm rot="16200000">
            <a:off x="285753" y="205313"/>
            <a:ext cx="368301" cy="414872"/>
          </a:xfrm>
          <a:prstGeom prst="trapezoid">
            <a:avLst>
              <a:gd name="adj" fmla="val 21611"/>
            </a:avLst>
          </a:prstGeom>
          <a:solidFill>
            <a:srgbClr val="0060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228ABD"/>
              </a:solidFill>
            </a:endParaRPr>
          </a:p>
        </p:txBody>
      </p:sp>
      <p:sp>
        <p:nvSpPr>
          <p:cNvPr id="10" name="Content Placeholder 2"/>
          <p:cNvSpPr>
            <a:spLocks noGrp="1"/>
          </p:cNvSpPr>
          <p:nvPr>
            <p:ph idx="12"/>
          </p:nvPr>
        </p:nvSpPr>
        <p:spPr>
          <a:xfrm>
            <a:off x="762000" y="1856649"/>
            <a:ext cx="5122333" cy="4086951"/>
          </a:xfrm>
        </p:spPr>
        <p:txBody>
          <a:bodyPr/>
          <a:lstStyle>
            <a:lvl1pPr>
              <a:defRPr sz="2400">
                <a:solidFill>
                  <a:srgbClr val="444444"/>
                </a:solidFill>
              </a:defRPr>
            </a:lvl1pPr>
            <a:lvl2pPr>
              <a:defRPr sz="2400">
                <a:solidFill>
                  <a:srgbClr val="444444"/>
                </a:solidFill>
              </a:defRPr>
            </a:lvl2pPr>
            <a:lvl3pPr>
              <a:defRPr sz="2200">
                <a:solidFill>
                  <a:srgbClr val="444444"/>
                </a:solidFill>
              </a:defRPr>
            </a:lvl3pPr>
            <a:lvl4pPr>
              <a:defRPr sz="2200">
                <a:solidFill>
                  <a:srgbClr val="444444"/>
                </a:solidFill>
              </a:defRPr>
            </a:lvl4pPr>
            <a:lvl5pPr>
              <a:defRPr sz="2200">
                <a:solidFill>
                  <a:srgbClr val="44444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3"/>
          </p:nvPr>
        </p:nvSpPr>
        <p:spPr>
          <a:xfrm>
            <a:off x="6350000" y="1856649"/>
            <a:ext cx="5122333" cy="4086951"/>
          </a:xfrm>
        </p:spPr>
        <p:txBody>
          <a:bodyPr/>
          <a:lstStyle>
            <a:lvl1pPr>
              <a:defRPr sz="2400">
                <a:solidFill>
                  <a:srgbClr val="444444"/>
                </a:solidFill>
              </a:defRPr>
            </a:lvl1pPr>
            <a:lvl2pPr>
              <a:defRPr sz="2400">
                <a:solidFill>
                  <a:srgbClr val="444444"/>
                </a:solidFill>
              </a:defRPr>
            </a:lvl2pPr>
            <a:lvl3pPr>
              <a:defRPr sz="2200">
                <a:solidFill>
                  <a:srgbClr val="444444"/>
                </a:solidFill>
              </a:defRPr>
            </a:lvl3pPr>
            <a:lvl4pPr>
              <a:defRPr sz="2200">
                <a:solidFill>
                  <a:srgbClr val="444444"/>
                </a:solidFill>
              </a:defRPr>
            </a:lvl4pPr>
            <a:lvl5pPr>
              <a:defRPr sz="2200">
                <a:solidFill>
                  <a:srgbClr val="44444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hasCustomPrompt="1"/>
          </p:nvPr>
        </p:nvSpPr>
        <p:spPr>
          <a:xfrm>
            <a:off x="618067" y="1150144"/>
            <a:ext cx="10854267" cy="462756"/>
          </a:xfrm>
        </p:spPr>
        <p:txBody>
          <a:bodyPr>
            <a:noAutofit/>
          </a:bodyPr>
          <a:lstStyle>
            <a:lvl1pPr algn="l">
              <a:defRPr sz="2800" b="1" cap="all">
                <a:solidFill>
                  <a:srgbClr val="1B6C9F"/>
                </a:solidFill>
              </a:defRPr>
            </a:lvl1pPr>
          </a:lstStyle>
          <a:p>
            <a:r>
              <a:rPr lang="en-US" dirty="0" smtClean="0"/>
              <a:t>CLICK TO EDIT MASTER SLIDE</a:t>
            </a:r>
            <a:endParaRPr lang="en-US" dirty="0"/>
          </a:p>
        </p:txBody>
      </p:sp>
    </p:spTree>
    <p:extLst>
      <p:ext uri="{BB962C8B-B14F-4D97-AF65-F5344CB8AC3E}">
        <p14:creationId xmlns:p14="http://schemas.microsoft.com/office/powerpoint/2010/main" val="9771622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Gray_Map_Bakcground.png"/>
          <p:cNvPicPr>
            <a:picLocks noChangeAspect="1"/>
          </p:cNvPicPr>
          <p:nvPr userDrawn="1"/>
        </p:nvPicPr>
        <p:blipFill rotWithShape="1">
          <a:blip r:embed="rId2" cstate="email">
            <a:extLst>
              <a:ext uri="{28A0092B-C50C-407E-A947-70E740481C1C}">
                <a14:useLocalDpi xmlns:a14="http://schemas.microsoft.com/office/drawing/2010/main"/>
              </a:ext>
            </a:extLst>
          </a:blip>
          <a:srcRect l="1112" t="1667" r="1354" b="6852"/>
          <a:stretch/>
        </p:blipFill>
        <p:spPr>
          <a:xfrm>
            <a:off x="152400" y="114300"/>
            <a:ext cx="11891435" cy="6273800"/>
          </a:xfrm>
          <a:prstGeom prst="rect">
            <a:avLst/>
          </a:prstGeom>
        </p:spPr>
      </p:pic>
      <p:sp>
        <p:nvSpPr>
          <p:cNvPr id="7" name="Title 1"/>
          <p:cNvSpPr>
            <a:spLocks noGrp="1"/>
          </p:cNvSpPr>
          <p:nvPr>
            <p:ph type="title" hasCustomPrompt="1"/>
          </p:nvPr>
        </p:nvSpPr>
        <p:spPr>
          <a:xfrm>
            <a:off x="618067" y="1150144"/>
            <a:ext cx="10972800" cy="462756"/>
          </a:xfrm>
        </p:spPr>
        <p:txBody>
          <a:bodyPr>
            <a:noAutofit/>
          </a:bodyPr>
          <a:lstStyle>
            <a:lvl1pPr algn="l">
              <a:defRPr sz="2800" b="1" cap="all">
                <a:solidFill>
                  <a:srgbClr val="1B6C9F"/>
                </a:solidFill>
              </a:defRPr>
            </a:lvl1pPr>
          </a:lstStyle>
          <a:p>
            <a:r>
              <a:rPr lang="en-US" dirty="0" smtClean="0"/>
              <a:t>CLICK TO EDIT MASTER SLIDE</a:t>
            </a:r>
            <a:endParaRPr lang="en-US" dirty="0"/>
          </a:p>
        </p:txBody>
      </p:sp>
      <p:sp>
        <p:nvSpPr>
          <p:cNvPr id="8" name="Content Placeholder 2"/>
          <p:cNvSpPr>
            <a:spLocks noGrp="1"/>
          </p:cNvSpPr>
          <p:nvPr>
            <p:ph idx="1"/>
          </p:nvPr>
        </p:nvSpPr>
        <p:spPr>
          <a:xfrm>
            <a:off x="618067" y="1831249"/>
            <a:ext cx="10972800" cy="2021084"/>
          </a:xfrm>
        </p:spPr>
        <p:txBody>
          <a:bodyPr/>
          <a:lstStyle>
            <a:lvl1pPr>
              <a:defRPr sz="2400">
                <a:solidFill>
                  <a:srgbClr val="444444"/>
                </a:solidFill>
              </a:defRPr>
            </a:lvl1pPr>
            <a:lvl2pPr>
              <a:defRPr sz="2400">
                <a:solidFill>
                  <a:srgbClr val="444444"/>
                </a:solidFill>
              </a:defRPr>
            </a:lvl2pPr>
            <a:lvl3pPr>
              <a:defRPr sz="2200">
                <a:solidFill>
                  <a:srgbClr val="444444"/>
                </a:solidFill>
              </a:defRPr>
            </a:lvl3pPr>
            <a:lvl4pPr>
              <a:defRPr sz="2200">
                <a:solidFill>
                  <a:srgbClr val="444444"/>
                </a:solidFill>
              </a:defRPr>
            </a:lvl4pPr>
            <a:lvl5pPr>
              <a:defRPr sz="2200">
                <a:solidFill>
                  <a:srgbClr val="44444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45551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Gray_Map_Bakcground.png"/>
          <p:cNvPicPr>
            <a:picLocks noChangeAspect="1"/>
          </p:cNvPicPr>
          <p:nvPr userDrawn="1"/>
        </p:nvPicPr>
        <p:blipFill rotWithShape="1">
          <a:blip r:embed="rId2" cstate="email">
            <a:extLst>
              <a:ext uri="{28A0092B-C50C-407E-A947-70E740481C1C}">
                <a14:useLocalDpi xmlns:a14="http://schemas.microsoft.com/office/drawing/2010/main"/>
              </a:ext>
            </a:extLst>
          </a:blip>
          <a:srcRect l="1112" t="1667" r="1354" b="6852"/>
          <a:stretch/>
        </p:blipFill>
        <p:spPr>
          <a:xfrm>
            <a:off x="152400" y="114300"/>
            <a:ext cx="11891435" cy="6273800"/>
          </a:xfrm>
          <a:prstGeom prst="rect">
            <a:avLst/>
          </a:prstGeom>
        </p:spPr>
      </p:pic>
      <p:sp>
        <p:nvSpPr>
          <p:cNvPr id="16" name="Rectangle 15"/>
          <p:cNvSpPr/>
          <p:nvPr userDrawn="1"/>
        </p:nvSpPr>
        <p:spPr>
          <a:xfrm>
            <a:off x="677335" y="230612"/>
            <a:ext cx="10826637" cy="367348"/>
          </a:xfrm>
          <a:prstGeom prst="rect">
            <a:avLst/>
          </a:prstGeom>
          <a:solidFill>
            <a:srgbClr val="006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7" name="Trapezoid 16"/>
          <p:cNvSpPr/>
          <p:nvPr userDrawn="1"/>
        </p:nvSpPr>
        <p:spPr>
          <a:xfrm rot="5400000" flipH="1">
            <a:off x="11521019" y="208488"/>
            <a:ext cx="368301" cy="414872"/>
          </a:xfrm>
          <a:prstGeom prst="trapezoid">
            <a:avLst>
              <a:gd name="adj" fmla="val 21611"/>
            </a:avLst>
          </a:prstGeom>
          <a:solidFill>
            <a:srgbClr val="004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228ABD"/>
              </a:solidFill>
            </a:endParaRPr>
          </a:p>
        </p:txBody>
      </p:sp>
      <p:sp>
        <p:nvSpPr>
          <p:cNvPr id="18" name="Rectangle 17"/>
          <p:cNvSpPr/>
          <p:nvPr userDrawn="1"/>
        </p:nvSpPr>
        <p:spPr>
          <a:xfrm flipH="1">
            <a:off x="11908367" y="298451"/>
            <a:ext cx="287867" cy="234950"/>
          </a:xfrm>
          <a:prstGeom prst="rect">
            <a:avLst/>
          </a:prstGeom>
          <a:solidFill>
            <a:srgbClr val="186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ectangle 18"/>
          <p:cNvSpPr/>
          <p:nvPr userDrawn="1"/>
        </p:nvSpPr>
        <p:spPr>
          <a:xfrm>
            <a:off x="1" y="295276"/>
            <a:ext cx="262464" cy="234950"/>
          </a:xfrm>
          <a:prstGeom prst="rect">
            <a:avLst/>
          </a:prstGeom>
          <a:solidFill>
            <a:srgbClr val="228A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Trapezoid 19"/>
          <p:cNvSpPr/>
          <p:nvPr userDrawn="1"/>
        </p:nvSpPr>
        <p:spPr>
          <a:xfrm rot="16200000">
            <a:off x="285753" y="205313"/>
            <a:ext cx="368301" cy="414872"/>
          </a:xfrm>
          <a:prstGeom prst="trapezoid">
            <a:avLst>
              <a:gd name="adj" fmla="val 21611"/>
            </a:avLst>
          </a:prstGeom>
          <a:solidFill>
            <a:srgbClr val="0060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228ABD"/>
              </a:solidFill>
            </a:endParaRPr>
          </a:p>
        </p:txBody>
      </p:sp>
      <p:sp>
        <p:nvSpPr>
          <p:cNvPr id="21" name="Title 1"/>
          <p:cNvSpPr>
            <a:spLocks noGrp="1"/>
          </p:cNvSpPr>
          <p:nvPr>
            <p:ph type="title" hasCustomPrompt="1"/>
          </p:nvPr>
        </p:nvSpPr>
        <p:spPr>
          <a:xfrm>
            <a:off x="618067" y="1150144"/>
            <a:ext cx="10972800" cy="462756"/>
          </a:xfrm>
        </p:spPr>
        <p:txBody>
          <a:bodyPr>
            <a:noAutofit/>
          </a:bodyPr>
          <a:lstStyle>
            <a:lvl1pPr algn="l">
              <a:defRPr sz="2800" b="1" cap="all">
                <a:solidFill>
                  <a:srgbClr val="1B6C9F"/>
                </a:solidFill>
              </a:defRPr>
            </a:lvl1pPr>
          </a:lstStyle>
          <a:p>
            <a:r>
              <a:rPr lang="en-US" dirty="0" smtClean="0"/>
              <a:t>CLICK TO EDIT MASTER SLIDE</a:t>
            </a:r>
            <a:endParaRPr lang="en-US" dirty="0"/>
          </a:p>
        </p:txBody>
      </p:sp>
      <p:sp>
        <p:nvSpPr>
          <p:cNvPr id="22" name="Content Placeholder 2"/>
          <p:cNvSpPr>
            <a:spLocks noGrp="1"/>
          </p:cNvSpPr>
          <p:nvPr>
            <p:ph idx="1"/>
          </p:nvPr>
        </p:nvSpPr>
        <p:spPr>
          <a:xfrm>
            <a:off x="618067" y="1831249"/>
            <a:ext cx="10972800" cy="2021084"/>
          </a:xfrm>
        </p:spPr>
        <p:txBody>
          <a:bodyPr/>
          <a:lstStyle>
            <a:lvl1pPr>
              <a:defRPr sz="2400">
                <a:solidFill>
                  <a:srgbClr val="444444"/>
                </a:solidFill>
              </a:defRPr>
            </a:lvl1pPr>
            <a:lvl2pPr>
              <a:defRPr sz="2400">
                <a:solidFill>
                  <a:srgbClr val="444444"/>
                </a:solidFill>
              </a:defRPr>
            </a:lvl2pPr>
            <a:lvl3pPr>
              <a:defRPr sz="2200">
                <a:solidFill>
                  <a:srgbClr val="444444"/>
                </a:solidFill>
              </a:defRPr>
            </a:lvl3pPr>
            <a:lvl4pPr>
              <a:defRPr sz="2200">
                <a:solidFill>
                  <a:srgbClr val="444444"/>
                </a:solidFill>
              </a:defRPr>
            </a:lvl4pPr>
            <a:lvl5pPr>
              <a:defRPr sz="2200">
                <a:solidFill>
                  <a:srgbClr val="44444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53674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Gray_Backcground_photosLower.png"/>
          <p:cNvPicPr>
            <a:picLocks noChangeAspect="1"/>
          </p:cNvPicPr>
          <p:nvPr userDrawn="1"/>
        </p:nvPicPr>
        <p:blipFill rotWithShape="1">
          <a:blip r:embed="rId2" cstate="email">
            <a:extLst>
              <a:ext uri="{28A0092B-C50C-407E-A947-70E740481C1C}">
                <a14:useLocalDpi xmlns:a14="http://schemas.microsoft.com/office/drawing/2010/main"/>
              </a:ext>
            </a:extLst>
          </a:blip>
          <a:srcRect l="1302" t="1620" r="1284" b="6852"/>
          <a:stretch/>
        </p:blipFill>
        <p:spPr>
          <a:xfrm>
            <a:off x="158750" y="111126"/>
            <a:ext cx="11876617" cy="6276975"/>
          </a:xfrm>
          <a:prstGeom prst="rect">
            <a:avLst/>
          </a:prstGeom>
        </p:spPr>
      </p:pic>
      <p:pic>
        <p:nvPicPr>
          <p:cNvPr id="8" name="Picture 7" descr="india family of 4 2.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143250" y="5180014"/>
            <a:ext cx="2923116" cy="1208087"/>
          </a:xfrm>
          <a:prstGeom prst="rect">
            <a:avLst/>
          </a:prstGeom>
        </p:spPr>
      </p:pic>
      <p:pic>
        <p:nvPicPr>
          <p:cNvPr id="10" name="Picture 9"/>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58752" y="5181600"/>
            <a:ext cx="2925233" cy="1207008"/>
          </a:xfrm>
          <a:prstGeom prst="rect">
            <a:avLst/>
          </a:prstGeom>
        </p:spPr>
      </p:pic>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110134" y="5178425"/>
            <a:ext cx="2927351" cy="1209676"/>
          </a:xfrm>
          <a:prstGeom prst="rect">
            <a:avLst/>
          </a:prstGeom>
        </p:spPr>
      </p:pic>
      <p:pic>
        <p:nvPicPr>
          <p:cNvPr id="12" name="Picture 11"/>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127752" y="5180014"/>
            <a:ext cx="2926080" cy="1208087"/>
          </a:xfrm>
          <a:prstGeom prst="rect">
            <a:avLst/>
          </a:prstGeom>
        </p:spPr>
      </p:pic>
      <p:sp>
        <p:nvSpPr>
          <p:cNvPr id="9" name="Title 1"/>
          <p:cNvSpPr>
            <a:spLocks noGrp="1"/>
          </p:cNvSpPr>
          <p:nvPr>
            <p:ph type="title" hasCustomPrompt="1"/>
          </p:nvPr>
        </p:nvSpPr>
        <p:spPr>
          <a:xfrm>
            <a:off x="618067" y="1150144"/>
            <a:ext cx="10972800" cy="462756"/>
          </a:xfrm>
        </p:spPr>
        <p:txBody>
          <a:bodyPr>
            <a:noAutofit/>
          </a:bodyPr>
          <a:lstStyle>
            <a:lvl1pPr algn="l">
              <a:defRPr sz="2800" b="1" cap="all">
                <a:solidFill>
                  <a:srgbClr val="1B6C9F"/>
                </a:solidFill>
              </a:defRPr>
            </a:lvl1pPr>
          </a:lstStyle>
          <a:p>
            <a:r>
              <a:rPr lang="en-US" dirty="0" smtClean="0"/>
              <a:t>CLICK TO EDIT MASTER SLIDE</a:t>
            </a:r>
            <a:endParaRPr lang="en-US" dirty="0"/>
          </a:p>
        </p:txBody>
      </p:sp>
      <p:sp>
        <p:nvSpPr>
          <p:cNvPr id="13" name="Content Placeholder 2"/>
          <p:cNvSpPr>
            <a:spLocks noGrp="1"/>
          </p:cNvSpPr>
          <p:nvPr>
            <p:ph idx="1"/>
          </p:nvPr>
        </p:nvSpPr>
        <p:spPr>
          <a:xfrm>
            <a:off x="618067" y="1831249"/>
            <a:ext cx="10972800" cy="2021084"/>
          </a:xfrm>
        </p:spPr>
        <p:txBody>
          <a:bodyPr/>
          <a:lstStyle>
            <a:lvl1pPr>
              <a:defRPr sz="2400">
                <a:solidFill>
                  <a:srgbClr val="444444"/>
                </a:solidFill>
              </a:defRPr>
            </a:lvl1pPr>
            <a:lvl2pPr>
              <a:defRPr sz="2400">
                <a:solidFill>
                  <a:srgbClr val="444444"/>
                </a:solidFill>
              </a:defRPr>
            </a:lvl2pPr>
            <a:lvl3pPr>
              <a:defRPr sz="2200">
                <a:solidFill>
                  <a:srgbClr val="444444"/>
                </a:solidFill>
              </a:defRPr>
            </a:lvl3pPr>
            <a:lvl4pPr>
              <a:defRPr sz="2200">
                <a:solidFill>
                  <a:srgbClr val="444444"/>
                </a:solidFill>
              </a:defRPr>
            </a:lvl4pPr>
            <a:lvl5pPr>
              <a:defRPr sz="2200">
                <a:solidFill>
                  <a:srgbClr val="44444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550237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Gray_Backcground_photosLower.png"/>
          <p:cNvPicPr>
            <a:picLocks noChangeAspect="1"/>
          </p:cNvPicPr>
          <p:nvPr userDrawn="1"/>
        </p:nvPicPr>
        <p:blipFill rotWithShape="1">
          <a:blip r:embed="rId2" cstate="email">
            <a:extLst>
              <a:ext uri="{28A0092B-C50C-407E-A947-70E740481C1C}">
                <a14:useLocalDpi xmlns:a14="http://schemas.microsoft.com/office/drawing/2010/main"/>
              </a:ext>
            </a:extLst>
          </a:blip>
          <a:srcRect l="1302" t="1620" r="1284" b="6852"/>
          <a:stretch/>
        </p:blipFill>
        <p:spPr>
          <a:xfrm>
            <a:off x="158750" y="111126"/>
            <a:ext cx="11876617" cy="6276975"/>
          </a:xfrm>
          <a:prstGeom prst="rect">
            <a:avLst/>
          </a:prstGeom>
        </p:spPr>
      </p:pic>
      <p:pic>
        <p:nvPicPr>
          <p:cNvPr id="4" name="Picture 3" descr="india family of 4 2.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143250" y="5180014"/>
            <a:ext cx="2923116" cy="1208087"/>
          </a:xfrm>
          <a:prstGeom prst="rect">
            <a:avLst/>
          </a:prstGeom>
        </p:spPr>
      </p:pic>
      <p:pic>
        <p:nvPicPr>
          <p:cNvPr id="5" name="Picture 4"/>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58752" y="5181600"/>
            <a:ext cx="2925233" cy="1207008"/>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110134" y="5178425"/>
            <a:ext cx="2927351" cy="1209676"/>
          </a:xfrm>
          <a:prstGeom prst="rect">
            <a:avLst/>
          </a:prstGeom>
        </p:spPr>
      </p:pic>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127752" y="5180014"/>
            <a:ext cx="2926080" cy="1208087"/>
          </a:xfrm>
          <a:prstGeom prst="rect">
            <a:avLst/>
          </a:prstGeom>
        </p:spPr>
      </p:pic>
      <p:sp>
        <p:nvSpPr>
          <p:cNvPr id="18" name="Rectangle 17"/>
          <p:cNvSpPr/>
          <p:nvPr userDrawn="1"/>
        </p:nvSpPr>
        <p:spPr>
          <a:xfrm>
            <a:off x="677335" y="230612"/>
            <a:ext cx="10826637" cy="367348"/>
          </a:xfrm>
          <a:prstGeom prst="rect">
            <a:avLst/>
          </a:prstGeom>
          <a:solidFill>
            <a:srgbClr val="006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Trapezoid 18"/>
          <p:cNvSpPr/>
          <p:nvPr userDrawn="1"/>
        </p:nvSpPr>
        <p:spPr>
          <a:xfrm rot="5400000" flipH="1">
            <a:off x="11521019" y="208488"/>
            <a:ext cx="368301" cy="414872"/>
          </a:xfrm>
          <a:prstGeom prst="trapezoid">
            <a:avLst>
              <a:gd name="adj" fmla="val 21611"/>
            </a:avLst>
          </a:prstGeom>
          <a:solidFill>
            <a:srgbClr val="004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228ABD"/>
              </a:solidFill>
            </a:endParaRPr>
          </a:p>
        </p:txBody>
      </p:sp>
      <p:sp>
        <p:nvSpPr>
          <p:cNvPr id="20" name="Rectangle 19"/>
          <p:cNvSpPr/>
          <p:nvPr userDrawn="1"/>
        </p:nvSpPr>
        <p:spPr>
          <a:xfrm flipH="1">
            <a:off x="11908367" y="298451"/>
            <a:ext cx="287867" cy="234950"/>
          </a:xfrm>
          <a:prstGeom prst="rect">
            <a:avLst/>
          </a:prstGeom>
          <a:solidFill>
            <a:srgbClr val="186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Rectangle 20"/>
          <p:cNvSpPr/>
          <p:nvPr userDrawn="1"/>
        </p:nvSpPr>
        <p:spPr>
          <a:xfrm>
            <a:off x="1" y="295276"/>
            <a:ext cx="262464" cy="234950"/>
          </a:xfrm>
          <a:prstGeom prst="rect">
            <a:avLst/>
          </a:prstGeom>
          <a:solidFill>
            <a:srgbClr val="228A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Trapezoid 21"/>
          <p:cNvSpPr/>
          <p:nvPr userDrawn="1"/>
        </p:nvSpPr>
        <p:spPr>
          <a:xfrm rot="16200000">
            <a:off x="285753" y="205313"/>
            <a:ext cx="368301" cy="414872"/>
          </a:xfrm>
          <a:prstGeom prst="trapezoid">
            <a:avLst>
              <a:gd name="adj" fmla="val 21611"/>
            </a:avLst>
          </a:prstGeom>
          <a:solidFill>
            <a:srgbClr val="0060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228ABD"/>
              </a:solidFill>
            </a:endParaRPr>
          </a:p>
        </p:txBody>
      </p:sp>
      <p:sp>
        <p:nvSpPr>
          <p:cNvPr id="23" name="Title 1"/>
          <p:cNvSpPr>
            <a:spLocks noGrp="1"/>
          </p:cNvSpPr>
          <p:nvPr>
            <p:ph type="title" hasCustomPrompt="1"/>
          </p:nvPr>
        </p:nvSpPr>
        <p:spPr>
          <a:xfrm>
            <a:off x="618067" y="1150144"/>
            <a:ext cx="10972800" cy="462756"/>
          </a:xfrm>
        </p:spPr>
        <p:txBody>
          <a:bodyPr>
            <a:noAutofit/>
          </a:bodyPr>
          <a:lstStyle>
            <a:lvl1pPr algn="l">
              <a:defRPr sz="2800" b="1" cap="all">
                <a:solidFill>
                  <a:srgbClr val="1B6C9F"/>
                </a:solidFill>
              </a:defRPr>
            </a:lvl1pPr>
          </a:lstStyle>
          <a:p>
            <a:r>
              <a:rPr lang="en-US" dirty="0" smtClean="0"/>
              <a:t>CLICK TO EDIT MASTER SLIDE</a:t>
            </a:r>
            <a:endParaRPr lang="en-US" dirty="0"/>
          </a:p>
        </p:txBody>
      </p:sp>
      <p:sp>
        <p:nvSpPr>
          <p:cNvPr id="24" name="Content Placeholder 2"/>
          <p:cNvSpPr>
            <a:spLocks noGrp="1"/>
          </p:cNvSpPr>
          <p:nvPr>
            <p:ph idx="1"/>
          </p:nvPr>
        </p:nvSpPr>
        <p:spPr>
          <a:xfrm>
            <a:off x="618067" y="1831249"/>
            <a:ext cx="10972800" cy="2021084"/>
          </a:xfrm>
        </p:spPr>
        <p:txBody>
          <a:bodyPr/>
          <a:lstStyle>
            <a:lvl1pPr>
              <a:defRPr sz="2400">
                <a:solidFill>
                  <a:srgbClr val="444444"/>
                </a:solidFill>
              </a:defRPr>
            </a:lvl1pPr>
            <a:lvl2pPr>
              <a:defRPr sz="2400">
                <a:solidFill>
                  <a:srgbClr val="444444"/>
                </a:solidFill>
              </a:defRPr>
            </a:lvl2pPr>
            <a:lvl3pPr>
              <a:defRPr sz="2200">
                <a:solidFill>
                  <a:srgbClr val="444444"/>
                </a:solidFill>
              </a:defRPr>
            </a:lvl3pPr>
            <a:lvl4pPr>
              <a:defRPr sz="2200">
                <a:solidFill>
                  <a:srgbClr val="444444"/>
                </a:solidFill>
              </a:defRPr>
            </a:lvl4pPr>
            <a:lvl5pPr>
              <a:defRPr sz="2200">
                <a:solidFill>
                  <a:srgbClr val="44444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835299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Gray_Backcground_photosRight.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8750" y="111125"/>
            <a:ext cx="11876617" cy="6276975"/>
          </a:xfrm>
          <a:prstGeom prst="rect">
            <a:avLst/>
          </a:prstGeom>
        </p:spPr>
      </p:pic>
      <p:pic>
        <p:nvPicPr>
          <p:cNvPr id="4" name="Picture 3" descr="india family of 4 2.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94631" y="1854985"/>
            <a:ext cx="2840736" cy="1371600"/>
          </a:xfrm>
          <a:prstGeom prst="rect">
            <a:avLst/>
          </a:prstGeom>
        </p:spPr>
      </p:pic>
      <p:pic>
        <p:nvPicPr>
          <p:cNvPr id="5" name="Picture 4"/>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9194631" y="445031"/>
            <a:ext cx="2840736" cy="1371600"/>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194631" y="4685497"/>
            <a:ext cx="2840736" cy="1371600"/>
          </a:xfrm>
          <a:prstGeom prst="rect">
            <a:avLst/>
          </a:prstGeom>
        </p:spPr>
      </p:pic>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9194631" y="3271828"/>
            <a:ext cx="2840736" cy="1371600"/>
          </a:xfrm>
          <a:prstGeom prst="rect">
            <a:avLst/>
          </a:prstGeom>
        </p:spPr>
      </p:pic>
      <p:sp>
        <p:nvSpPr>
          <p:cNvPr id="8" name="Title 1"/>
          <p:cNvSpPr>
            <a:spLocks noGrp="1"/>
          </p:cNvSpPr>
          <p:nvPr>
            <p:ph type="title" hasCustomPrompt="1"/>
          </p:nvPr>
        </p:nvSpPr>
        <p:spPr>
          <a:xfrm>
            <a:off x="618067" y="1150144"/>
            <a:ext cx="8232423" cy="462756"/>
          </a:xfrm>
        </p:spPr>
        <p:txBody>
          <a:bodyPr>
            <a:noAutofit/>
          </a:bodyPr>
          <a:lstStyle>
            <a:lvl1pPr algn="l">
              <a:defRPr sz="2800" b="1" cap="all">
                <a:solidFill>
                  <a:srgbClr val="1B6C9F"/>
                </a:solidFill>
              </a:defRPr>
            </a:lvl1pPr>
          </a:lstStyle>
          <a:p>
            <a:r>
              <a:rPr lang="en-US" dirty="0" smtClean="0"/>
              <a:t>CLICK TO EDIT MASTER SLIDE</a:t>
            </a:r>
            <a:endParaRPr lang="en-US" dirty="0"/>
          </a:p>
        </p:txBody>
      </p:sp>
      <p:sp>
        <p:nvSpPr>
          <p:cNvPr id="9" name="Content Placeholder 2"/>
          <p:cNvSpPr>
            <a:spLocks noGrp="1"/>
          </p:cNvSpPr>
          <p:nvPr>
            <p:ph idx="1"/>
          </p:nvPr>
        </p:nvSpPr>
        <p:spPr>
          <a:xfrm>
            <a:off x="618067" y="1831249"/>
            <a:ext cx="8232423" cy="2021084"/>
          </a:xfrm>
        </p:spPr>
        <p:txBody>
          <a:bodyPr/>
          <a:lstStyle>
            <a:lvl1pPr>
              <a:defRPr sz="2400">
                <a:solidFill>
                  <a:srgbClr val="444444"/>
                </a:solidFill>
              </a:defRPr>
            </a:lvl1pPr>
            <a:lvl2pPr>
              <a:defRPr sz="2400">
                <a:solidFill>
                  <a:srgbClr val="444444"/>
                </a:solidFill>
              </a:defRPr>
            </a:lvl2pPr>
            <a:lvl3pPr>
              <a:defRPr sz="2200">
                <a:solidFill>
                  <a:srgbClr val="444444"/>
                </a:solidFill>
              </a:defRPr>
            </a:lvl3pPr>
            <a:lvl4pPr>
              <a:defRPr sz="2200">
                <a:solidFill>
                  <a:srgbClr val="444444"/>
                </a:solidFill>
              </a:defRPr>
            </a:lvl4pPr>
            <a:lvl5pPr>
              <a:defRPr sz="2200">
                <a:solidFill>
                  <a:srgbClr val="44444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80963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descr="Gray_Backcground_photosRight.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8750" y="111125"/>
            <a:ext cx="11876617" cy="6276975"/>
          </a:xfrm>
          <a:prstGeom prst="rect">
            <a:avLst/>
          </a:prstGeom>
        </p:spPr>
      </p:pic>
      <p:pic>
        <p:nvPicPr>
          <p:cNvPr id="4" name="Picture 3" descr="india family of 4 2.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94631" y="2102379"/>
            <a:ext cx="2840736" cy="1371600"/>
          </a:xfrm>
          <a:prstGeom prst="rect">
            <a:avLst/>
          </a:prstGeom>
        </p:spPr>
      </p:pic>
      <p:pic>
        <p:nvPicPr>
          <p:cNvPr id="5" name="Picture 4"/>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9194631" y="692425"/>
            <a:ext cx="2840736" cy="1371600"/>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194631" y="4932891"/>
            <a:ext cx="2840736" cy="1371600"/>
          </a:xfrm>
          <a:prstGeom prst="rect">
            <a:avLst/>
          </a:prstGeom>
        </p:spPr>
      </p:pic>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9194631" y="3519222"/>
            <a:ext cx="2840736" cy="1371600"/>
          </a:xfrm>
          <a:prstGeom prst="rect">
            <a:avLst/>
          </a:prstGeom>
        </p:spPr>
      </p:pic>
      <p:sp>
        <p:nvSpPr>
          <p:cNvPr id="11" name="Rectangle 10"/>
          <p:cNvSpPr/>
          <p:nvPr userDrawn="1"/>
        </p:nvSpPr>
        <p:spPr>
          <a:xfrm>
            <a:off x="677335" y="230612"/>
            <a:ext cx="10826637" cy="367348"/>
          </a:xfrm>
          <a:prstGeom prst="rect">
            <a:avLst/>
          </a:prstGeom>
          <a:solidFill>
            <a:srgbClr val="006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Trapezoid 11"/>
          <p:cNvSpPr/>
          <p:nvPr userDrawn="1"/>
        </p:nvSpPr>
        <p:spPr>
          <a:xfrm rot="5400000" flipH="1">
            <a:off x="11521019" y="208488"/>
            <a:ext cx="368301" cy="414872"/>
          </a:xfrm>
          <a:prstGeom prst="trapezoid">
            <a:avLst>
              <a:gd name="adj" fmla="val 21611"/>
            </a:avLst>
          </a:prstGeom>
          <a:solidFill>
            <a:srgbClr val="004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228ABD"/>
              </a:solidFill>
            </a:endParaRPr>
          </a:p>
        </p:txBody>
      </p:sp>
      <p:sp>
        <p:nvSpPr>
          <p:cNvPr id="13" name="Rectangle 12"/>
          <p:cNvSpPr/>
          <p:nvPr userDrawn="1"/>
        </p:nvSpPr>
        <p:spPr>
          <a:xfrm flipH="1">
            <a:off x="11908367" y="298451"/>
            <a:ext cx="287867" cy="234950"/>
          </a:xfrm>
          <a:prstGeom prst="rect">
            <a:avLst/>
          </a:prstGeom>
          <a:solidFill>
            <a:srgbClr val="186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ectangle 13"/>
          <p:cNvSpPr/>
          <p:nvPr userDrawn="1"/>
        </p:nvSpPr>
        <p:spPr>
          <a:xfrm>
            <a:off x="1" y="295276"/>
            <a:ext cx="262464" cy="234950"/>
          </a:xfrm>
          <a:prstGeom prst="rect">
            <a:avLst/>
          </a:prstGeom>
          <a:solidFill>
            <a:srgbClr val="228A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Trapezoid 14"/>
          <p:cNvSpPr/>
          <p:nvPr userDrawn="1"/>
        </p:nvSpPr>
        <p:spPr>
          <a:xfrm rot="16200000">
            <a:off x="285753" y="205313"/>
            <a:ext cx="368301" cy="414872"/>
          </a:xfrm>
          <a:prstGeom prst="trapezoid">
            <a:avLst>
              <a:gd name="adj" fmla="val 21611"/>
            </a:avLst>
          </a:prstGeom>
          <a:solidFill>
            <a:srgbClr val="0060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228ABD"/>
              </a:solidFill>
            </a:endParaRPr>
          </a:p>
        </p:txBody>
      </p:sp>
      <p:sp>
        <p:nvSpPr>
          <p:cNvPr id="16" name="Title 1"/>
          <p:cNvSpPr>
            <a:spLocks noGrp="1"/>
          </p:cNvSpPr>
          <p:nvPr>
            <p:ph type="title" hasCustomPrompt="1"/>
          </p:nvPr>
        </p:nvSpPr>
        <p:spPr>
          <a:xfrm>
            <a:off x="618067" y="1150144"/>
            <a:ext cx="8232423" cy="462756"/>
          </a:xfrm>
        </p:spPr>
        <p:txBody>
          <a:bodyPr>
            <a:noAutofit/>
          </a:bodyPr>
          <a:lstStyle>
            <a:lvl1pPr algn="l">
              <a:defRPr sz="2800" b="1" cap="all">
                <a:solidFill>
                  <a:srgbClr val="1B6C9F"/>
                </a:solidFill>
              </a:defRPr>
            </a:lvl1pPr>
          </a:lstStyle>
          <a:p>
            <a:r>
              <a:rPr lang="en-US" dirty="0" smtClean="0"/>
              <a:t>CLICK TO EDIT MASTER SLIDE</a:t>
            </a:r>
            <a:endParaRPr lang="en-US" dirty="0"/>
          </a:p>
        </p:txBody>
      </p:sp>
      <p:sp>
        <p:nvSpPr>
          <p:cNvPr id="17" name="Content Placeholder 2"/>
          <p:cNvSpPr>
            <a:spLocks noGrp="1"/>
          </p:cNvSpPr>
          <p:nvPr>
            <p:ph idx="1"/>
          </p:nvPr>
        </p:nvSpPr>
        <p:spPr>
          <a:xfrm>
            <a:off x="618067" y="1831249"/>
            <a:ext cx="8232423" cy="2021084"/>
          </a:xfrm>
        </p:spPr>
        <p:txBody>
          <a:bodyPr/>
          <a:lstStyle>
            <a:lvl1pPr>
              <a:defRPr sz="2400">
                <a:solidFill>
                  <a:srgbClr val="444444"/>
                </a:solidFill>
              </a:defRPr>
            </a:lvl1pPr>
            <a:lvl2pPr>
              <a:defRPr sz="2400">
                <a:solidFill>
                  <a:srgbClr val="444444"/>
                </a:solidFill>
              </a:defRPr>
            </a:lvl2pPr>
            <a:lvl3pPr>
              <a:defRPr sz="2200">
                <a:solidFill>
                  <a:srgbClr val="444444"/>
                </a:solidFill>
              </a:defRPr>
            </a:lvl3pPr>
            <a:lvl4pPr>
              <a:defRPr sz="2200">
                <a:solidFill>
                  <a:srgbClr val="444444"/>
                </a:solidFill>
              </a:defRPr>
            </a:lvl4pPr>
            <a:lvl5pPr>
              <a:defRPr sz="2200">
                <a:solidFill>
                  <a:srgbClr val="44444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1499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13DEE-3DF4-4D39-8F28-32DB2BF322E1}" type="datetimeFigureOut">
              <a:rPr lang="en-GB" smtClean="0"/>
              <a:t>30/10/2014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A91C10-0C30-4DE8-96E0-4FE24B5AC27F}" type="slidenum">
              <a:rPr lang="en-GB" smtClean="0"/>
              <a:t>‹#›</a:t>
            </a:fld>
            <a:endParaRPr lang="en-GB"/>
          </a:p>
        </p:txBody>
      </p:sp>
    </p:spTree>
    <p:extLst>
      <p:ext uri="{BB962C8B-B14F-4D97-AF65-F5344CB8AC3E}">
        <p14:creationId xmlns:p14="http://schemas.microsoft.com/office/powerpoint/2010/main" val="1569506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4" name="Title 1"/>
          <p:cNvSpPr>
            <a:spLocks noGrp="1"/>
          </p:cNvSpPr>
          <p:nvPr>
            <p:ph type="title"/>
          </p:nvPr>
        </p:nvSpPr>
        <p:spPr>
          <a:xfrm>
            <a:off x="618067" y="649288"/>
            <a:ext cx="10972800" cy="1143000"/>
          </a:xfrm>
        </p:spPr>
        <p:txBody>
          <a:bodyPr/>
          <a:lstStyle/>
          <a:p>
            <a:r>
              <a:rPr lang="en-US" smtClean="0"/>
              <a:t>Click to edit Master title style</a:t>
            </a:r>
            <a:endParaRPr lang="en-US"/>
          </a:p>
        </p:txBody>
      </p:sp>
      <p:pic>
        <p:nvPicPr>
          <p:cNvPr id="15" name="Picture 14" descr="Photo_Backcground_Graduated.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8044" y="125943"/>
            <a:ext cx="11877323" cy="6266391"/>
          </a:xfrm>
          <a:prstGeom prst="rect">
            <a:avLst/>
          </a:prstGeom>
          <a:ln>
            <a:noFill/>
          </a:ln>
        </p:spPr>
      </p:pic>
      <p:sp>
        <p:nvSpPr>
          <p:cNvPr id="16" name="Rectangle 15"/>
          <p:cNvSpPr/>
          <p:nvPr userDrawn="1"/>
        </p:nvSpPr>
        <p:spPr>
          <a:xfrm rot="5400000">
            <a:off x="1277143" y="-994746"/>
            <a:ext cx="6267980" cy="8506177"/>
          </a:xfrm>
          <a:prstGeom prst="rect">
            <a:avLst/>
          </a:prstGeom>
          <a:gradFill>
            <a:gsLst>
              <a:gs pos="0">
                <a:schemeClr val="bg1">
                  <a:lumMod val="50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7" name="Rectangle 16"/>
          <p:cNvSpPr/>
          <p:nvPr userDrawn="1"/>
        </p:nvSpPr>
        <p:spPr>
          <a:xfrm>
            <a:off x="158045" y="111125"/>
            <a:ext cx="7518400" cy="628120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Title 1"/>
          <p:cNvSpPr txBox="1">
            <a:spLocks/>
          </p:cNvSpPr>
          <p:nvPr userDrawn="1"/>
        </p:nvSpPr>
        <p:spPr>
          <a:xfrm>
            <a:off x="618067" y="1150144"/>
            <a:ext cx="6685844" cy="46275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cap="all">
                <a:solidFill>
                  <a:srgbClr val="1B6C9F"/>
                </a:solidFill>
                <a:latin typeface="+mj-lt"/>
                <a:ea typeface="+mj-ea"/>
                <a:cs typeface="+mj-cs"/>
              </a:defRPr>
            </a:lvl1pPr>
          </a:lstStyle>
          <a:p>
            <a:r>
              <a:rPr lang="en-US" dirty="0" smtClean="0"/>
              <a:t>CLICK TO EDIT MASTER SLIDE</a:t>
            </a:r>
            <a:endParaRPr lang="en-US" dirty="0"/>
          </a:p>
        </p:txBody>
      </p:sp>
      <p:sp>
        <p:nvSpPr>
          <p:cNvPr id="19" name="Content Placeholder 2"/>
          <p:cNvSpPr>
            <a:spLocks noGrp="1"/>
          </p:cNvSpPr>
          <p:nvPr>
            <p:ph idx="1"/>
          </p:nvPr>
        </p:nvSpPr>
        <p:spPr>
          <a:xfrm>
            <a:off x="618067" y="1831249"/>
            <a:ext cx="6708423" cy="2021084"/>
          </a:xfrm>
        </p:spPr>
        <p:txBody>
          <a:bodyPr/>
          <a:lstStyle>
            <a:lvl1pPr>
              <a:defRPr sz="2400">
                <a:solidFill>
                  <a:srgbClr val="444444"/>
                </a:solidFill>
              </a:defRPr>
            </a:lvl1pPr>
            <a:lvl2pPr>
              <a:defRPr sz="2400">
                <a:solidFill>
                  <a:srgbClr val="444444"/>
                </a:solidFill>
              </a:defRPr>
            </a:lvl2pPr>
            <a:lvl3pPr>
              <a:defRPr sz="2200">
                <a:solidFill>
                  <a:srgbClr val="444444"/>
                </a:solidFill>
              </a:defRPr>
            </a:lvl3pPr>
            <a:lvl4pPr>
              <a:defRPr sz="2200">
                <a:solidFill>
                  <a:srgbClr val="444444"/>
                </a:solidFill>
              </a:defRPr>
            </a:lvl4pPr>
            <a:lvl5pPr>
              <a:defRPr sz="2200">
                <a:solidFill>
                  <a:srgbClr val="44444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Rectangle 24"/>
          <p:cNvSpPr/>
          <p:nvPr userDrawn="1"/>
        </p:nvSpPr>
        <p:spPr>
          <a:xfrm>
            <a:off x="160867" y="6278034"/>
            <a:ext cx="11878733" cy="116417"/>
          </a:xfrm>
          <a:prstGeom prst="rect">
            <a:avLst/>
          </a:prstGeom>
          <a:gradFill flip="none" rotWithShape="1">
            <a:gsLst>
              <a:gs pos="0">
                <a:schemeClr val="tx1">
                  <a:alpha val="20000"/>
                </a:schemeClr>
              </a:gs>
              <a:gs pos="100000">
                <a:srgbClr val="FFFFFF">
                  <a:alpha val="0"/>
                </a:srgbClr>
              </a:gs>
            </a:gsLst>
            <a:lin ang="16200000" scaled="0"/>
            <a:tileRect/>
          </a:gradFill>
          <a:ln>
            <a:noFill/>
          </a:ln>
          <a:effectLst>
            <a:innerShdw blurRad="63500" dist="50800" dir="5400000">
              <a:prstClr val="black">
                <a:alpha val="2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26989977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descr="Photo_Backcground_Graduated.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8044" y="125943"/>
            <a:ext cx="11877323" cy="6266391"/>
          </a:xfrm>
          <a:prstGeom prst="rect">
            <a:avLst/>
          </a:prstGeom>
          <a:ln>
            <a:noFill/>
          </a:ln>
        </p:spPr>
      </p:pic>
      <p:sp>
        <p:nvSpPr>
          <p:cNvPr id="4" name="Rectangle 3"/>
          <p:cNvSpPr/>
          <p:nvPr userDrawn="1"/>
        </p:nvSpPr>
        <p:spPr>
          <a:xfrm rot="5400000">
            <a:off x="1277143" y="-994746"/>
            <a:ext cx="6267980" cy="8506177"/>
          </a:xfrm>
          <a:prstGeom prst="rect">
            <a:avLst/>
          </a:prstGeom>
          <a:gradFill>
            <a:gsLst>
              <a:gs pos="0">
                <a:schemeClr val="bg1">
                  <a:lumMod val="50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p:cNvSpPr/>
          <p:nvPr userDrawn="1"/>
        </p:nvSpPr>
        <p:spPr>
          <a:xfrm>
            <a:off x="158045" y="111125"/>
            <a:ext cx="7518400" cy="628120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Title 1"/>
          <p:cNvSpPr txBox="1">
            <a:spLocks/>
          </p:cNvSpPr>
          <p:nvPr userDrawn="1"/>
        </p:nvSpPr>
        <p:spPr>
          <a:xfrm>
            <a:off x="618067" y="1150144"/>
            <a:ext cx="6685844" cy="46275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cap="all">
                <a:solidFill>
                  <a:srgbClr val="1B6C9F"/>
                </a:solidFill>
                <a:latin typeface="+mj-lt"/>
                <a:ea typeface="+mj-ea"/>
                <a:cs typeface="+mj-cs"/>
              </a:defRPr>
            </a:lvl1pPr>
          </a:lstStyle>
          <a:p>
            <a:r>
              <a:rPr lang="en-US" dirty="0" smtClean="0"/>
              <a:t>CLICK TO EDIT MASTER SLIDE</a:t>
            </a:r>
            <a:endParaRPr lang="en-US" dirty="0"/>
          </a:p>
        </p:txBody>
      </p:sp>
      <p:sp>
        <p:nvSpPr>
          <p:cNvPr id="7" name="Content Placeholder 2"/>
          <p:cNvSpPr>
            <a:spLocks noGrp="1"/>
          </p:cNvSpPr>
          <p:nvPr>
            <p:ph idx="1"/>
          </p:nvPr>
        </p:nvSpPr>
        <p:spPr>
          <a:xfrm>
            <a:off x="618067" y="1831249"/>
            <a:ext cx="6708423" cy="2021084"/>
          </a:xfrm>
        </p:spPr>
        <p:txBody>
          <a:bodyPr/>
          <a:lstStyle>
            <a:lvl1pPr>
              <a:defRPr sz="2400">
                <a:solidFill>
                  <a:srgbClr val="444444"/>
                </a:solidFill>
              </a:defRPr>
            </a:lvl1pPr>
            <a:lvl2pPr>
              <a:defRPr sz="2400">
                <a:solidFill>
                  <a:srgbClr val="444444"/>
                </a:solidFill>
              </a:defRPr>
            </a:lvl2pPr>
            <a:lvl3pPr>
              <a:defRPr sz="2200">
                <a:solidFill>
                  <a:srgbClr val="444444"/>
                </a:solidFill>
              </a:defRPr>
            </a:lvl3pPr>
            <a:lvl4pPr>
              <a:defRPr sz="2200">
                <a:solidFill>
                  <a:srgbClr val="444444"/>
                </a:solidFill>
              </a:defRPr>
            </a:lvl4pPr>
            <a:lvl5pPr>
              <a:defRPr sz="2200">
                <a:solidFill>
                  <a:srgbClr val="44444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677335" y="230612"/>
            <a:ext cx="10826637" cy="367348"/>
          </a:xfrm>
          <a:prstGeom prst="rect">
            <a:avLst/>
          </a:prstGeom>
          <a:solidFill>
            <a:srgbClr val="006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rapezoid 8"/>
          <p:cNvSpPr/>
          <p:nvPr userDrawn="1"/>
        </p:nvSpPr>
        <p:spPr>
          <a:xfrm rot="5400000" flipH="1">
            <a:off x="11521019" y="208488"/>
            <a:ext cx="368301" cy="414872"/>
          </a:xfrm>
          <a:prstGeom prst="trapezoid">
            <a:avLst>
              <a:gd name="adj" fmla="val 21611"/>
            </a:avLst>
          </a:prstGeom>
          <a:solidFill>
            <a:srgbClr val="004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228ABD"/>
              </a:solidFill>
            </a:endParaRPr>
          </a:p>
        </p:txBody>
      </p:sp>
      <p:sp>
        <p:nvSpPr>
          <p:cNvPr id="10" name="Rectangle 9"/>
          <p:cNvSpPr/>
          <p:nvPr userDrawn="1"/>
        </p:nvSpPr>
        <p:spPr>
          <a:xfrm flipH="1">
            <a:off x="11908367" y="298451"/>
            <a:ext cx="287867" cy="234950"/>
          </a:xfrm>
          <a:prstGeom prst="rect">
            <a:avLst/>
          </a:prstGeom>
          <a:solidFill>
            <a:srgbClr val="186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ectangle 10"/>
          <p:cNvSpPr/>
          <p:nvPr userDrawn="1"/>
        </p:nvSpPr>
        <p:spPr>
          <a:xfrm>
            <a:off x="1" y="295276"/>
            <a:ext cx="262464" cy="234950"/>
          </a:xfrm>
          <a:prstGeom prst="rect">
            <a:avLst/>
          </a:prstGeom>
          <a:solidFill>
            <a:srgbClr val="228A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Trapezoid 11"/>
          <p:cNvSpPr/>
          <p:nvPr userDrawn="1"/>
        </p:nvSpPr>
        <p:spPr>
          <a:xfrm rot="16200000">
            <a:off x="285753" y="205313"/>
            <a:ext cx="368301" cy="414872"/>
          </a:xfrm>
          <a:prstGeom prst="trapezoid">
            <a:avLst>
              <a:gd name="adj" fmla="val 21611"/>
            </a:avLst>
          </a:prstGeom>
          <a:solidFill>
            <a:srgbClr val="0060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228ABD"/>
              </a:solidFill>
            </a:endParaRPr>
          </a:p>
        </p:txBody>
      </p:sp>
      <p:sp>
        <p:nvSpPr>
          <p:cNvPr id="15" name="Rectangle 14"/>
          <p:cNvSpPr/>
          <p:nvPr userDrawn="1"/>
        </p:nvSpPr>
        <p:spPr>
          <a:xfrm>
            <a:off x="160867" y="6278034"/>
            <a:ext cx="11878733" cy="116417"/>
          </a:xfrm>
          <a:prstGeom prst="rect">
            <a:avLst/>
          </a:prstGeom>
          <a:gradFill flip="none" rotWithShape="1">
            <a:gsLst>
              <a:gs pos="0">
                <a:schemeClr val="tx1">
                  <a:alpha val="20000"/>
                </a:schemeClr>
              </a:gs>
              <a:gs pos="100000">
                <a:srgbClr val="FFFFFF">
                  <a:alpha val="0"/>
                </a:srgbClr>
              </a:gs>
            </a:gsLst>
            <a:lin ang="16200000" scaled="0"/>
            <a:tileRect/>
          </a:gradFill>
          <a:ln>
            <a:noFill/>
          </a:ln>
          <a:effectLst>
            <a:innerShdw blurRad="63500" dist="50800" dir="5400000">
              <a:prstClr val="black">
                <a:alpha val="2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9901803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p:cNvSpPr/>
          <p:nvPr userDrawn="1"/>
        </p:nvSpPr>
        <p:spPr>
          <a:xfrm flipV="1">
            <a:off x="160867" y="114300"/>
            <a:ext cx="11878733" cy="6280150"/>
          </a:xfrm>
          <a:prstGeom prst="rect">
            <a:avLst/>
          </a:prstGeom>
          <a:solidFill>
            <a:srgbClr val="006BA8"/>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Rectangle 8"/>
          <p:cNvSpPr/>
          <p:nvPr userDrawn="1"/>
        </p:nvSpPr>
        <p:spPr>
          <a:xfrm>
            <a:off x="160867" y="6248400"/>
            <a:ext cx="11878733" cy="146050"/>
          </a:xfrm>
          <a:prstGeom prst="rect">
            <a:avLst/>
          </a:prstGeom>
          <a:solidFill>
            <a:srgbClr val="006BA8"/>
          </a:solidFill>
          <a:ln>
            <a:noFill/>
          </a:ln>
          <a:effectLst>
            <a:innerShdw blurRad="63500" dist="50800" dir="5400000">
              <a:prstClr val="black">
                <a:alpha val="2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Title 1"/>
          <p:cNvSpPr>
            <a:spLocks noGrp="1"/>
          </p:cNvSpPr>
          <p:nvPr>
            <p:ph type="title" hasCustomPrompt="1"/>
          </p:nvPr>
        </p:nvSpPr>
        <p:spPr>
          <a:xfrm>
            <a:off x="618067" y="1150144"/>
            <a:ext cx="10896600" cy="462756"/>
          </a:xfrm>
        </p:spPr>
        <p:txBody>
          <a:bodyPr>
            <a:noAutofit/>
          </a:bodyPr>
          <a:lstStyle>
            <a:lvl1pPr algn="l">
              <a:defRPr sz="2800" b="1" cap="all">
                <a:solidFill>
                  <a:schemeClr val="bg1"/>
                </a:solidFill>
              </a:defRPr>
            </a:lvl1pPr>
          </a:lstStyle>
          <a:p>
            <a:r>
              <a:rPr lang="en-US" dirty="0" smtClean="0"/>
              <a:t>CLICK TO EDIT MASTER SLIDE</a:t>
            </a:r>
            <a:endParaRPr lang="en-US" dirty="0"/>
          </a:p>
        </p:txBody>
      </p:sp>
      <p:sp>
        <p:nvSpPr>
          <p:cNvPr id="10" name="Content Placeholder 2"/>
          <p:cNvSpPr>
            <a:spLocks noGrp="1"/>
          </p:cNvSpPr>
          <p:nvPr>
            <p:ph idx="1"/>
          </p:nvPr>
        </p:nvSpPr>
        <p:spPr>
          <a:xfrm>
            <a:off x="618068" y="1831249"/>
            <a:ext cx="10907889" cy="2021084"/>
          </a:xfrm>
        </p:spPr>
        <p:txBody>
          <a:bodyPr/>
          <a:lstStyle>
            <a:lvl1pPr>
              <a:defRPr sz="2400">
                <a:solidFill>
                  <a:schemeClr val="bg1"/>
                </a:solidFill>
              </a:defRPr>
            </a:lvl1pPr>
            <a:lvl2pPr>
              <a:defRPr sz="24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199159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p:cNvSpPr/>
          <p:nvPr userDrawn="1"/>
        </p:nvSpPr>
        <p:spPr>
          <a:xfrm flipV="1">
            <a:off x="160867" y="114300"/>
            <a:ext cx="11878733" cy="6280150"/>
          </a:xfrm>
          <a:prstGeom prst="rect">
            <a:avLst/>
          </a:prstGeom>
          <a:solidFill>
            <a:srgbClr val="006BA8"/>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Title 1"/>
          <p:cNvSpPr txBox="1">
            <a:spLocks/>
          </p:cNvSpPr>
          <p:nvPr userDrawn="1"/>
        </p:nvSpPr>
        <p:spPr>
          <a:xfrm>
            <a:off x="618067" y="1150144"/>
            <a:ext cx="10972800" cy="46275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cap="all">
                <a:solidFill>
                  <a:srgbClr val="FFFFFF"/>
                </a:solidFill>
                <a:latin typeface="+mj-lt"/>
                <a:ea typeface="+mj-ea"/>
                <a:cs typeface="+mj-cs"/>
              </a:defRPr>
            </a:lvl1pPr>
          </a:lstStyle>
          <a:p>
            <a:r>
              <a:rPr lang="en-US" dirty="0" smtClean="0"/>
              <a:t>CLICK TO EDIT MASTER SLIDE</a:t>
            </a:r>
            <a:endParaRPr lang="en-US" dirty="0"/>
          </a:p>
        </p:txBody>
      </p:sp>
      <p:sp>
        <p:nvSpPr>
          <p:cNvPr id="9" name="Content Placeholder 2"/>
          <p:cNvSpPr>
            <a:spLocks noGrp="1"/>
          </p:cNvSpPr>
          <p:nvPr>
            <p:ph idx="1"/>
          </p:nvPr>
        </p:nvSpPr>
        <p:spPr>
          <a:xfrm>
            <a:off x="762000" y="1856649"/>
            <a:ext cx="5122333" cy="4067901"/>
          </a:xfrm>
        </p:spPr>
        <p:txBody>
          <a:bodyPr>
            <a:normAutofit/>
          </a:bodyPr>
          <a:lstStyle>
            <a:lvl1pPr>
              <a:defRPr sz="2400">
                <a:solidFill>
                  <a:srgbClr val="FFFFFF"/>
                </a:solidFill>
              </a:defRPr>
            </a:lvl1pPr>
            <a:lvl2pPr>
              <a:defRPr sz="24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smtClean="0"/>
              <a:t>Click to edit Master text styles</a:t>
            </a:r>
          </a:p>
          <a:p>
            <a:pPr lvl="1"/>
            <a:r>
              <a:rPr lang="en-US" dirty="0" smtClean="0"/>
              <a:t>Second level</a:t>
            </a:r>
          </a:p>
        </p:txBody>
      </p:sp>
      <p:sp>
        <p:nvSpPr>
          <p:cNvPr id="10" name="Content Placeholder 2"/>
          <p:cNvSpPr>
            <a:spLocks noGrp="1"/>
          </p:cNvSpPr>
          <p:nvPr>
            <p:ph idx="11"/>
          </p:nvPr>
        </p:nvSpPr>
        <p:spPr>
          <a:xfrm>
            <a:off x="6346479" y="1856650"/>
            <a:ext cx="5104688" cy="4099651"/>
          </a:xfrm>
        </p:spPr>
        <p:txBody>
          <a:bodyPr>
            <a:normAutofit/>
          </a:bodyPr>
          <a:lstStyle>
            <a:lvl1pPr>
              <a:defRPr sz="2400">
                <a:solidFill>
                  <a:srgbClr val="FFFFFF"/>
                </a:solidFill>
              </a:defRPr>
            </a:lvl1pPr>
            <a:lvl2pPr>
              <a:defRPr sz="24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0790149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p:cNvSpPr/>
          <p:nvPr userDrawn="1"/>
        </p:nvSpPr>
        <p:spPr>
          <a:xfrm flipV="1">
            <a:off x="160867" y="114300"/>
            <a:ext cx="11878733" cy="6280150"/>
          </a:xfrm>
          <a:prstGeom prst="rect">
            <a:avLst/>
          </a:prstGeom>
          <a:solidFill>
            <a:srgbClr val="006BA8"/>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Title 1"/>
          <p:cNvSpPr>
            <a:spLocks noGrp="1"/>
          </p:cNvSpPr>
          <p:nvPr>
            <p:ph type="title" hasCustomPrompt="1"/>
          </p:nvPr>
        </p:nvSpPr>
        <p:spPr>
          <a:xfrm>
            <a:off x="618067" y="1150144"/>
            <a:ext cx="10972800" cy="462756"/>
          </a:xfrm>
        </p:spPr>
        <p:txBody>
          <a:bodyPr>
            <a:noAutofit/>
          </a:bodyPr>
          <a:lstStyle>
            <a:lvl1pPr algn="l">
              <a:defRPr sz="2800" b="1" cap="all">
                <a:solidFill>
                  <a:srgbClr val="FFFFFF"/>
                </a:solidFill>
              </a:defRPr>
            </a:lvl1pPr>
          </a:lstStyle>
          <a:p>
            <a:r>
              <a:rPr lang="en-US" dirty="0" smtClean="0"/>
              <a:t>CLICK TO EDIT MASTER SLIDE</a:t>
            </a:r>
            <a:endParaRPr lang="en-US" dirty="0"/>
          </a:p>
        </p:txBody>
      </p:sp>
      <p:sp>
        <p:nvSpPr>
          <p:cNvPr id="5" name="Content Placeholder 2"/>
          <p:cNvSpPr>
            <a:spLocks noGrp="1"/>
          </p:cNvSpPr>
          <p:nvPr>
            <p:ph idx="1"/>
          </p:nvPr>
        </p:nvSpPr>
        <p:spPr>
          <a:xfrm>
            <a:off x="618067" y="1831250"/>
            <a:ext cx="3352800" cy="1648551"/>
          </a:xfrm>
        </p:spPr>
        <p:txBody>
          <a:bodyPr>
            <a:normAutofit/>
          </a:bodyPr>
          <a:lstStyle>
            <a:lvl1pPr>
              <a:defRPr sz="2400">
                <a:solidFill>
                  <a:srgbClr val="FFFFFF"/>
                </a:solidFill>
              </a:defRPr>
            </a:lvl1pPr>
            <a:lvl2pPr>
              <a:defRPr sz="24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smtClean="0"/>
              <a:t>Click to edit Master text styles</a:t>
            </a:r>
          </a:p>
          <a:p>
            <a:pPr lvl="1"/>
            <a:r>
              <a:rPr lang="en-US" dirty="0" smtClean="0"/>
              <a:t>Second level</a:t>
            </a:r>
          </a:p>
        </p:txBody>
      </p:sp>
      <p:sp>
        <p:nvSpPr>
          <p:cNvPr id="6" name="Content Placeholder 2"/>
          <p:cNvSpPr>
            <a:spLocks noGrp="1"/>
          </p:cNvSpPr>
          <p:nvPr>
            <p:ph idx="10"/>
          </p:nvPr>
        </p:nvSpPr>
        <p:spPr>
          <a:xfrm>
            <a:off x="8226083" y="1831250"/>
            <a:ext cx="3352800" cy="1648551"/>
          </a:xfrm>
        </p:spPr>
        <p:txBody>
          <a:bodyPr>
            <a:normAutofit/>
          </a:bodyPr>
          <a:lstStyle>
            <a:lvl1pPr>
              <a:defRPr sz="2400">
                <a:solidFill>
                  <a:srgbClr val="FFFFFF"/>
                </a:solidFill>
              </a:defRPr>
            </a:lvl1pPr>
            <a:lvl2pPr>
              <a:defRPr sz="24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smtClean="0"/>
              <a:t>Click to edit Master text styles</a:t>
            </a:r>
          </a:p>
          <a:p>
            <a:pPr lvl="1"/>
            <a:r>
              <a:rPr lang="en-US" dirty="0" smtClean="0"/>
              <a:t>Second level</a:t>
            </a:r>
          </a:p>
        </p:txBody>
      </p:sp>
      <p:sp>
        <p:nvSpPr>
          <p:cNvPr id="7" name="Content Placeholder 2"/>
          <p:cNvSpPr>
            <a:spLocks noGrp="1"/>
          </p:cNvSpPr>
          <p:nvPr>
            <p:ph idx="11"/>
          </p:nvPr>
        </p:nvSpPr>
        <p:spPr>
          <a:xfrm>
            <a:off x="4433012" y="1831250"/>
            <a:ext cx="3352800" cy="1648551"/>
          </a:xfrm>
        </p:spPr>
        <p:txBody>
          <a:bodyPr>
            <a:normAutofit/>
          </a:bodyPr>
          <a:lstStyle>
            <a:lvl1pPr>
              <a:defRPr sz="2400">
                <a:solidFill>
                  <a:srgbClr val="FFFFFF"/>
                </a:solidFill>
              </a:defRPr>
            </a:lvl1pPr>
            <a:lvl2pPr>
              <a:defRPr sz="24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8235047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flipV="1">
            <a:off x="160867" y="3810000"/>
            <a:ext cx="11878733" cy="2578100"/>
          </a:xfrm>
          <a:prstGeom prst="rect">
            <a:avLst/>
          </a:prstGeom>
          <a:solidFill>
            <a:srgbClr val="006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4" name="Picture 3" descr="Title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8267" y="4133851"/>
            <a:ext cx="2675467" cy="951849"/>
          </a:xfrm>
          <a:prstGeom prst="rect">
            <a:avLst/>
          </a:prstGeom>
        </p:spPr>
      </p:pic>
      <p:sp>
        <p:nvSpPr>
          <p:cNvPr id="6" name="Subtitle 2"/>
          <p:cNvSpPr>
            <a:spLocks noGrp="1"/>
          </p:cNvSpPr>
          <p:nvPr>
            <p:ph type="subTitle" idx="1"/>
          </p:nvPr>
        </p:nvSpPr>
        <p:spPr>
          <a:xfrm>
            <a:off x="5976058" y="4116917"/>
            <a:ext cx="5499100" cy="402167"/>
          </a:xfrm>
        </p:spPr>
        <p:txBody>
          <a:bodyPr>
            <a:no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Rectangle 6"/>
          <p:cNvSpPr/>
          <p:nvPr userDrawn="1"/>
        </p:nvSpPr>
        <p:spPr>
          <a:xfrm>
            <a:off x="160867" y="6248400"/>
            <a:ext cx="11878733" cy="146050"/>
          </a:xfrm>
          <a:prstGeom prst="rect">
            <a:avLst/>
          </a:prstGeom>
          <a:solidFill>
            <a:srgbClr val="006BA8"/>
          </a:solidFill>
          <a:ln>
            <a:noFill/>
          </a:ln>
          <a:effectLst>
            <a:innerShdw blurRad="63500" dist="50800" dir="5400000">
              <a:prstClr val="black">
                <a:alpha val="2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Subtitle 2"/>
          <p:cNvSpPr txBox="1">
            <a:spLocks/>
          </p:cNvSpPr>
          <p:nvPr userDrawn="1"/>
        </p:nvSpPr>
        <p:spPr>
          <a:xfrm>
            <a:off x="6388099" y="5016500"/>
            <a:ext cx="5047544" cy="123190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8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ts val="2200"/>
              </a:lnSpc>
            </a:pPr>
            <a:r>
              <a:rPr lang="en-US" sz="1500" dirty="0" smtClean="0">
                <a:solidFill>
                  <a:prstClr val="white"/>
                </a:solidFill>
              </a:rPr>
              <a:t>twitter.com/PathfinderInt</a:t>
            </a:r>
          </a:p>
          <a:p>
            <a:pPr>
              <a:lnSpc>
                <a:spcPts val="2200"/>
              </a:lnSpc>
            </a:pPr>
            <a:r>
              <a:rPr lang="en-US" sz="1500" dirty="0" smtClean="0">
                <a:solidFill>
                  <a:prstClr val="white"/>
                </a:solidFill>
              </a:rPr>
              <a:t>facebook.com/PathfinderInternational</a:t>
            </a:r>
          </a:p>
          <a:p>
            <a:pPr>
              <a:lnSpc>
                <a:spcPts val="2200"/>
              </a:lnSpc>
            </a:pPr>
            <a:r>
              <a:rPr lang="en-US" sz="1500" dirty="0" smtClean="0">
                <a:solidFill>
                  <a:prstClr val="white"/>
                </a:solidFill>
              </a:rPr>
              <a:t>Youtube/user/PathfinderInt</a:t>
            </a:r>
            <a:endParaRPr lang="en-US" sz="1500" dirty="0">
              <a:solidFill>
                <a:prstClr val="white"/>
              </a:solidFill>
            </a:endParaRPr>
          </a:p>
        </p:txBody>
      </p:sp>
      <p:pic>
        <p:nvPicPr>
          <p:cNvPr id="9" name="Picture 8" descr="socMedia_Twitter.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1765" y="5120341"/>
            <a:ext cx="304800" cy="194982"/>
          </a:xfrm>
          <a:prstGeom prst="rect">
            <a:avLst/>
          </a:prstGeom>
        </p:spPr>
      </p:pic>
      <p:pic>
        <p:nvPicPr>
          <p:cNvPr id="10" name="Picture 9" descr="socMedia_facebook.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100152" y="5418792"/>
            <a:ext cx="287947" cy="235015"/>
          </a:xfrm>
          <a:prstGeom prst="rect">
            <a:avLst/>
          </a:prstGeom>
        </p:spPr>
      </p:pic>
      <p:pic>
        <p:nvPicPr>
          <p:cNvPr id="11" name="Picture 10" descr="socMedia_youtube.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074832" y="5749056"/>
            <a:ext cx="309035" cy="262008"/>
          </a:xfrm>
          <a:prstGeom prst="rect">
            <a:avLst/>
          </a:prstGeom>
        </p:spPr>
      </p:pic>
    </p:spTree>
    <p:extLst>
      <p:ext uri="{BB962C8B-B14F-4D97-AF65-F5344CB8AC3E}">
        <p14:creationId xmlns:p14="http://schemas.microsoft.com/office/powerpoint/2010/main" val="30915332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3379C73-8A30-4151-A3E5-558C9CAA2E7A}"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9F6EB9-980D-4A05-B566-392CF36AE81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19749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F770C3-37DC-48AC-932B-9D61E716E9EC}"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1C7E188-ED6A-4159-B6C5-5058F1B0BC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42014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F2A1CA8-5548-4BAC-8EF7-293C7D4DE8E0}"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5973DD-5051-482F-86E1-F7F959E4CD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92328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85CE53D-7533-4F22-9A0E-A6E490D1FA0A}" type="datetimeFigureOut">
              <a:rPr lang="en-US">
                <a:solidFill>
                  <a:prstClr val="black">
                    <a:tint val="75000"/>
                  </a:prstClr>
                </a:solidFill>
              </a:rPr>
              <a:pPr>
                <a:defRPr/>
              </a:pPr>
              <a:t>10/30/2014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EE79FEF-E227-4E5A-A085-C9F977EF58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753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13DEE-3DF4-4D39-8F28-32DB2BF322E1}" type="datetimeFigureOut">
              <a:rPr lang="en-GB" smtClean="0"/>
              <a:t>30/10/2014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A91C10-0C30-4DE8-96E0-4FE24B5AC27F}" type="slidenum">
              <a:rPr lang="en-GB" smtClean="0"/>
              <a:t>‹#›</a:t>
            </a:fld>
            <a:endParaRPr lang="en-GB"/>
          </a:p>
        </p:txBody>
      </p:sp>
    </p:spTree>
    <p:extLst>
      <p:ext uri="{BB962C8B-B14F-4D97-AF65-F5344CB8AC3E}">
        <p14:creationId xmlns:p14="http://schemas.microsoft.com/office/powerpoint/2010/main" val="39598699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C113992-1B47-4833-BD4E-2B819F8ABAF9}" type="datetimeFigureOut">
              <a:rPr lang="en-US">
                <a:solidFill>
                  <a:prstClr val="black">
                    <a:tint val="75000"/>
                  </a:prstClr>
                </a:solidFill>
              </a:rPr>
              <a:pPr>
                <a:defRPr/>
              </a:pPr>
              <a:t>10/30/2014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9DAA96F-BC22-4FB8-9D0F-6BC72C6D74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31096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A7EAE98-B636-418D-BC20-D1093CB2094F}" type="datetimeFigureOut">
              <a:rPr lang="en-US">
                <a:solidFill>
                  <a:prstClr val="black">
                    <a:tint val="75000"/>
                  </a:prstClr>
                </a:solidFill>
              </a:rPr>
              <a:pPr>
                <a:defRPr/>
              </a:pPr>
              <a:t>10/30/2014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BF49049-E9C9-4C7A-B483-EC746FA2988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82673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CA2F55-CDF3-4CC3-8999-CC0F71C858FF}" type="datetimeFigureOut">
              <a:rPr lang="en-US">
                <a:solidFill>
                  <a:prstClr val="black">
                    <a:tint val="75000"/>
                  </a:prstClr>
                </a:solidFill>
              </a:rPr>
              <a:pPr>
                <a:defRPr/>
              </a:pPr>
              <a:t>10/30/2014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0D9B197-E27A-496F-80F0-5C24B1FAEC4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994296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E9B463-9D65-4D02-98F4-4300EEBDCCA1}" type="datetimeFigureOut">
              <a:rPr lang="en-US">
                <a:solidFill>
                  <a:prstClr val="black">
                    <a:tint val="75000"/>
                  </a:prstClr>
                </a:solidFill>
              </a:rPr>
              <a:pPr>
                <a:defRPr/>
              </a:pPr>
              <a:t>10/30/2014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B7DE96-3F77-484A-9B0F-3C1D9647B9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80127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264DE0-C0AA-4B64-A698-858C8DF88902}" type="datetimeFigureOut">
              <a:rPr lang="en-US">
                <a:solidFill>
                  <a:prstClr val="black">
                    <a:tint val="75000"/>
                  </a:prstClr>
                </a:solidFill>
              </a:rPr>
              <a:pPr>
                <a:defRPr/>
              </a:pPr>
              <a:t>10/30/2014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71303A5-D62F-45BA-BDBF-98DF683714D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39643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AEB4EC4-4724-4C0C-82CE-BC275CE7B886}"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E57C24-586C-4D09-AE5A-D1264CA7394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86117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86153E-C720-40E2-AE4D-5FAA8A526057}"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3FC07A-C9CF-455D-AE31-59D3814E25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18515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F4007E-697B-4DDA-998E-4371D82D013C}" type="datetimeFigureOut">
              <a:rPr lang="en-US" smtClean="0">
                <a:solidFill>
                  <a:prstClr val="black">
                    <a:tint val="75000"/>
                  </a:prstClr>
                </a:solidFill>
              </a:rPr>
              <a:pPr/>
              <a:t>10/30/2014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7429013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493" y="274638"/>
            <a:ext cx="9227507"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4007E-697B-4DDA-998E-4371D82D013C}" type="datetimeFigureOut">
              <a:rPr lang="en-US" smtClean="0">
                <a:solidFill>
                  <a:prstClr val="black">
                    <a:tint val="75000"/>
                  </a:prstClr>
                </a:solidFill>
              </a:rPr>
              <a:pPr/>
              <a:t>10/30/2014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8B5D39-5FAB-4CBC-9B89-F4E0445D03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82590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F4007E-697B-4DDA-998E-4371D82D013C}" type="datetimeFigureOut">
              <a:rPr lang="en-US" smtClean="0">
                <a:solidFill>
                  <a:prstClr val="black">
                    <a:tint val="75000"/>
                  </a:prstClr>
                </a:solidFill>
              </a:rPr>
              <a:pPr/>
              <a:t>10/30/2014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8B5D39-5FAB-4CBC-9B89-F4E0445D03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783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theme" Target="../theme/theme12.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theme" Target="../theme/theme13.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4.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5" Type="http://schemas.openxmlformats.org/officeDocument/2006/relationships/slideLayout" Target="../slideLayouts/slideLayout176.xml"/><Relationship Id="rId4" Type="http://schemas.openxmlformats.org/officeDocument/2006/relationships/slideLayout" Target="../slideLayouts/slideLayout175.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6.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image" Target="../media/image50.jpeg"/><Relationship Id="rId3" Type="http://schemas.openxmlformats.org/officeDocument/2006/relationships/slideLayout" Target="../slideLayouts/slideLayout194.xml"/><Relationship Id="rId21" Type="http://schemas.openxmlformats.org/officeDocument/2006/relationships/image" Target="../media/image53.jpeg"/><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image" Target="../media/image49.jpeg"/><Relationship Id="rId2" Type="http://schemas.openxmlformats.org/officeDocument/2006/relationships/slideLayout" Target="../slideLayouts/slideLayout193.xml"/><Relationship Id="rId16" Type="http://schemas.openxmlformats.org/officeDocument/2006/relationships/image" Target="../media/image48.jpeg"/><Relationship Id="rId20" Type="http://schemas.openxmlformats.org/officeDocument/2006/relationships/image" Target="../media/image52.jpeg"/><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image" Target="../media/image47.png"/><Relationship Id="rId10" Type="http://schemas.openxmlformats.org/officeDocument/2006/relationships/slideLayout" Target="../slideLayouts/slideLayout201.xml"/><Relationship Id="rId19" Type="http://schemas.openxmlformats.org/officeDocument/2006/relationships/image" Target="../media/image51.jpeg"/><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7.xml"/><Relationship Id="rId22" Type="http://schemas.openxmlformats.org/officeDocument/2006/relationships/image" Target="../media/image54.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image" Target="../media/image56.png"/><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theme" Target="../theme/theme18.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image" Target="../media/image56.png"/><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theme" Target="../theme/theme19.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0.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6" Type="http://schemas.openxmlformats.org/officeDocument/2006/relationships/image" Target="../media/image59.png"/><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image" Target="../media/image58.png"/><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image" Target="../media/image57.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21.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image" Target="../media/image1.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2.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theme" Target="../theme/theme23.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4.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image" Target="../media/image2.pn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heme" Target="../theme/theme5.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image" Target="../media/image18.pn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36.jpe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3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13DEE-3DF4-4D39-8F28-32DB2BF322E1}" type="datetimeFigureOut">
              <a:rPr lang="en-GB" smtClean="0"/>
              <a:t>30/10/2014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91C10-0C30-4DE8-96E0-4FE24B5AC27F}" type="slidenum">
              <a:rPr lang="en-GB" smtClean="0"/>
              <a:t>‹#›</a:t>
            </a:fld>
            <a:endParaRPr lang="en-GB"/>
          </a:p>
        </p:txBody>
      </p:sp>
    </p:spTree>
    <p:extLst>
      <p:ext uri="{BB962C8B-B14F-4D97-AF65-F5344CB8AC3E}">
        <p14:creationId xmlns:p14="http://schemas.microsoft.com/office/powerpoint/2010/main" val="2246274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48267" y="381000"/>
            <a:ext cx="1029546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948267" y="1600200"/>
            <a:ext cx="1029546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Line 4"/>
          <p:cNvSpPr>
            <a:spLocks noChangeShapeType="1"/>
          </p:cNvSpPr>
          <p:nvPr/>
        </p:nvSpPr>
        <p:spPr bwMode="auto">
          <a:xfrm>
            <a:off x="944034" y="1371600"/>
            <a:ext cx="10303933" cy="0"/>
          </a:xfrm>
          <a:prstGeom prst="line">
            <a:avLst/>
          </a:prstGeom>
          <a:noFill/>
          <a:ln w="50800">
            <a:solidFill>
              <a:srgbClr val="00CC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endParaRPr>
          </a:p>
        </p:txBody>
      </p:sp>
      <p:sp>
        <p:nvSpPr>
          <p:cNvPr id="779269" name="Rectangle 5"/>
          <p:cNvSpPr>
            <a:spLocks noGrp="1" noChangeArrowheads="1"/>
          </p:cNvSpPr>
          <p:nvPr>
            <p:ph type="ftr" sz="quarter" idx="3"/>
          </p:nvPr>
        </p:nvSpPr>
        <p:spPr bwMode="auto">
          <a:xfrm>
            <a:off x="8331200" y="64008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800">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182912217"/>
      </p:ext>
    </p:extLst>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600" b="1">
          <a:solidFill>
            <a:srgbClr val="001D77"/>
          </a:solidFill>
          <a:latin typeface="+mn-lt"/>
          <a:ea typeface="+mj-ea"/>
          <a:cs typeface="+mj-cs"/>
        </a:defRPr>
      </a:lvl1pPr>
      <a:lvl2pPr algn="l" rtl="0" eaLnBrk="0" fontAlgn="base" hangingPunct="0">
        <a:spcBef>
          <a:spcPct val="0"/>
        </a:spcBef>
        <a:spcAft>
          <a:spcPct val="0"/>
        </a:spcAft>
        <a:defRPr sz="3600" b="1">
          <a:solidFill>
            <a:srgbClr val="001D77"/>
          </a:solidFill>
          <a:latin typeface="Arial" charset="0"/>
        </a:defRPr>
      </a:lvl2pPr>
      <a:lvl3pPr algn="l" rtl="0" eaLnBrk="0" fontAlgn="base" hangingPunct="0">
        <a:spcBef>
          <a:spcPct val="0"/>
        </a:spcBef>
        <a:spcAft>
          <a:spcPct val="0"/>
        </a:spcAft>
        <a:defRPr sz="3600" b="1">
          <a:solidFill>
            <a:srgbClr val="001D77"/>
          </a:solidFill>
          <a:latin typeface="Arial" charset="0"/>
        </a:defRPr>
      </a:lvl3pPr>
      <a:lvl4pPr algn="l" rtl="0" eaLnBrk="0" fontAlgn="base" hangingPunct="0">
        <a:spcBef>
          <a:spcPct val="0"/>
        </a:spcBef>
        <a:spcAft>
          <a:spcPct val="0"/>
        </a:spcAft>
        <a:defRPr sz="3600" b="1">
          <a:solidFill>
            <a:srgbClr val="001D77"/>
          </a:solidFill>
          <a:latin typeface="Arial" charset="0"/>
        </a:defRPr>
      </a:lvl4pPr>
      <a:lvl5pPr algn="l" rtl="0" eaLnBrk="0" fontAlgn="base" hangingPunct="0">
        <a:spcBef>
          <a:spcPct val="0"/>
        </a:spcBef>
        <a:spcAft>
          <a:spcPct val="0"/>
        </a:spcAft>
        <a:defRPr sz="3600" b="1">
          <a:solidFill>
            <a:srgbClr val="001D77"/>
          </a:solidFill>
          <a:latin typeface="Arial" charset="0"/>
        </a:defRPr>
      </a:lvl5pPr>
      <a:lvl6pPr marL="457200" algn="l" rtl="0" eaLnBrk="1" fontAlgn="base" hangingPunct="1">
        <a:spcBef>
          <a:spcPct val="0"/>
        </a:spcBef>
        <a:spcAft>
          <a:spcPct val="0"/>
        </a:spcAft>
        <a:defRPr sz="3600" b="1">
          <a:solidFill>
            <a:srgbClr val="0066CC"/>
          </a:solidFill>
          <a:latin typeface="Times New Roman" pitchFamily="18" charset="0"/>
        </a:defRPr>
      </a:lvl6pPr>
      <a:lvl7pPr marL="914400" algn="l" rtl="0" eaLnBrk="1" fontAlgn="base" hangingPunct="1">
        <a:spcBef>
          <a:spcPct val="0"/>
        </a:spcBef>
        <a:spcAft>
          <a:spcPct val="0"/>
        </a:spcAft>
        <a:defRPr sz="3600" b="1">
          <a:solidFill>
            <a:srgbClr val="0066CC"/>
          </a:solidFill>
          <a:latin typeface="Times New Roman" pitchFamily="18" charset="0"/>
        </a:defRPr>
      </a:lvl7pPr>
      <a:lvl8pPr marL="1371600" algn="l" rtl="0" eaLnBrk="1" fontAlgn="base" hangingPunct="1">
        <a:spcBef>
          <a:spcPct val="0"/>
        </a:spcBef>
        <a:spcAft>
          <a:spcPct val="0"/>
        </a:spcAft>
        <a:defRPr sz="3600" b="1">
          <a:solidFill>
            <a:srgbClr val="0066CC"/>
          </a:solidFill>
          <a:latin typeface="Times New Roman" pitchFamily="18" charset="0"/>
        </a:defRPr>
      </a:lvl8pPr>
      <a:lvl9pPr marL="1828800" algn="l" rtl="0" eaLnBrk="1" fontAlgn="base" hangingPunct="1">
        <a:spcBef>
          <a:spcPct val="0"/>
        </a:spcBef>
        <a:spcAft>
          <a:spcPct val="0"/>
        </a:spcAft>
        <a:defRPr sz="3600" b="1">
          <a:solidFill>
            <a:srgbClr val="0066CC"/>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60000"/>
        <a:buFont typeface="Webdings" pitchFamily="18" charset="2"/>
        <a:buChar char="n"/>
        <a:tabLst>
          <a:tab pos="971550" algn="l"/>
        </a:tabLst>
        <a:defRPr sz="2400" b="1">
          <a:solidFill>
            <a:schemeClr val="bg2"/>
          </a:solidFill>
          <a:latin typeface="+mn-lt"/>
          <a:ea typeface="+mn-ea"/>
          <a:cs typeface="+mn-cs"/>
        </a:defRPr>
      </a:lvl1pPr>
      <a:lvl2pPr marL="742950" indent="-285750" algn="l" rtl="0" eaLnBrk="0" fontAlgn="base" hangingPunct="0">
        <a:spcBef>
          <a:spcPct val="20000"/>
        </a:spcBef>
        <a:spcAft>
          <a:spcPct val="0"/>
        </a:spcAft>
        <a:buClr>
          <a:srgbClr val="2C60FF"/>
        </a:buClr>
        <a:buSzPct val="100000"/>
        <a:buFont typeface="Arial" charset="0"/>
        <a:buChar char="•"/>
        <a:tabLst>
          <a:tab pos="971550" algn="l"/>
        </a:tabLst>
        <a:defRPr sz="2000">
          <a:solidFill>
            <a:schemeClr val="bg2"/>
          </a:solidFill>
          <a:latin typeface="+mn-lt"/>
        </a:defRPr>
      </a:lvl2pPr>
      <a:lvl3pPr marL="1143000" indent="-228600" algn="l" rtl="0" eaLnBrk="0" fontAlgn="base" hangingPunct="0">
        <a:spcBef>
          <a:spcPct val="20000"/>
        </a:spcBef>
        <a:spcAft>
          <a:spcPct val="0"/>
        </a:spcAft>
        <a:buClr>
          <a:srgbClr val="2C60FF"/>
        </a:buClr>
        <a:buSzPct val="100000"/>
        <a:buFont typeface="Arial" charset="0"/>
        <a:buChar char="•"/>
        <a:tabLst>
          <a:tab pos="971550" algn="l"/>
        </a:tabLst>
        <a:defRPr sz="2000">
          <a:solidFill>
            <a:schemeClr val="bg2"/>
          </a:solidFill>
          <a:latin typeface="+mn-lt"/>
        </a:defRPr>
      </a:lvl3pPr>
      <a:lvl4pPr marL="1600200" indent="-228600" algn="l" rtl="0" eaLnBrk="0" fontAlgn="base" hangingPunct="0">
        <a:spcBef>
          <a:spcPct val="20000"/>
        </a:spcBef>
        <a:spcAft>
          <a:spcPct val="0"/>
        </a:spcAft>
        <a:buClr>
          <a:srgbClr val="2C60FF"/>
        </a:buClr>
        <a:buSzPct val="100000"/>
        <a:buFont typeface="Arial" charset="0"/>
        <a:buChar char="•"/>
        <a:tabLst>
          <a:tab pos="971550" algn="l"/>
        </a:tabLst>
        <a:defRPr sz="2000">
          <a:solidFill>
            <a:schemeClr val="bg2"/>
          </a:solidFill>
          <a:latin typeface="+mn-lt"/>
        </a:defRPr>
      </a:lvl4pPr>
      <a:lvl5pPr marL="2057400" indent="-228600" algn="l" rtl="0" eaLnBrk="0" fontAlgn="base" hangingPunct="0">
        <a:spcBef>
          <a:spcPct val="20000"/>
        </a:spcBef>
        <a:spcAft>
          <a:spcPct val="0"/>
        </a:spcAft>
        <a:buClr>
          <a:srgbClr val="2C60FF"/>
        </a:buClr>
        <a:buSzPct val="100000"/>
        <a:buFont typeface="Arial" charset="0"/>
        <a:buChar char="•"/>
        <a:tabLst>
          <a:tab pos="971550" algn="l"/>
        </a:tabLst>
        <a:defRPr sz="2000">
          <a:solidFill>
            <a:schemeClr val="bg2"/>
          </a:solidFill>
          <a:latin typeface="+mn-lt"/>
        </a:defRPr>
      </a:lvl5pPr>
      <a:lvl6pPr marL="2514600" indent="-228600" algn="l" rtl="0" eaLnBrk="1" fontAlgn="base" hangingPunct="1">
        <a:spcBef>
          <a:spcPct val="20000"/>
        </a:spcBef>
        <a:spcAft>
          <a:spcPct val="0"/>
        </a:spcAft>
        <a:buClr>
          <a:schemeClr val="tx1"/>
        </a:buClr>
        <a:buSzPct val="100000"/>
        <a:buChar char="–"/>
        <a:tabLst>
          <a:tab pos="971550" algn="l"/>
        </a:tabLst>
        <a:defRPr sz="2000">
          <a:solidFill>
            <a:schemeClr val="bg2"/>
          </a:solidFill>
          <a:latin typeface="+mn-lt"/>
        </a:defRPr>
      </a:lvl6pPr>
      <a:lvl7pPr marL="2971800" indent="-228600" algn="l" rtl="0" eaLnBrk="1" fontAlgn="base" hangingPunct="1">
        <a:spcBef>
          <a:spcPct val="20000"/>
        </a:spcBef>
        <a:spcAft>
          <a:spcPct val="0"/>
        </a:spcAft>
        <a:buClr>
          <a:schemeClr val="tx1"/>
        </a:buClr>
        <a:buSzPct val="100000"/>
        <a:buChar char="–"/>
        <a:tabLst>
          <a:tab pos="971550" algn="l"/>
        </a:tabLst>
        <a:defRPr sz="2000">
          <a:solidFill>
            <a:schemeClr val="bg2"/>
          </a:solidFill>
          <a:latin typeface="+mn-lt"/>
        </a:defRPr>
      </a:lvl7pPr>
      <a:lvl8pPr marL="3429000" indent="-228600" algn="l" rtl="0" eaLnBrk="1" fontAlgn="base" hangingPunct="1">
        <a:spcBef>
          <a:spcPct val="20000"/>
        </a:spcBef>
        <a:spcAft>
          <a:spcPct val="0"/>
        </a:spcAft>
        <a:buClr>
          <a:schemeClr val="tx1"/>
        </a:buClr>
        <a:buSzPct val="100000"/>
        <a:buChar char="–"/>
        <a:tabLst>
          <a:tab pos="971550" algn="l"/>
        </a:tabLst>
        <a:defRPr sz="2000">
          <a:solidFill>
            <a:schemeClr val="bg2"/>
          </a:solidFill>
          <a:latin typeface="+mn-lt"/>
        </a:defRPr>
      </a:lvl8pPr>
      <a:lvl9pPr marL="3886200" indent="-228600" algn="l" rtl="0" eaLnBrk="1" fontAlgn="base" hangingPunct="1">
        <a:spcBef>
          <a:spcPct val="20000"/>
        </a:spcBef>
        <a:spcAft>
          <a:spcPct val="0"/>
        </a:spcAft>
        <a:buClr>
          <a:schemeClr val="tx1"/>
        </a:buClr>
        <a:buSzPct val="100000"/>
        <a:buChar char="–"/>
        <a:tabLst>
          <a:tab pos="971550" algn="l"/>
        </a:tabLst>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Line 8"/>
          <p:cNvSpPr>
            <a:spLocks noChangeShapeType="1"/>
          </p:cNvSpPr>
          <p:nvPr userDrawn="1"/>
        </p:nvSpPr>
        <p:spPr bwMode="auto">
          <a:xfrm>
            <a:off x="0" y="6388100"/>
            <a:ext cx="121920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5" rIns="91430" bIns="45715"/>
          <a:lstStyle/>
          <a:p>
            <a:pPr defTabSz="914305" fontAlgn="base">
              <a:spcBef>
                <a:spcPct val="0"/>
              </a:spcBef>
              <a:spcAft>
                <a:spcPct val="0"/>
              </a:spcAft>
              <a:defRPr/>
            </a:pPr>
            <a:endParaRPr lang="nl-NL">
              <a:solidFill>
                <a:srgbClr val="000000"/>
              </a:solidFill>
              <a:cs typeface="ＭＳ Ｐゴシック" charset="0"/>
            </a:endParaRPr>
          </a:p>
        </p:txBody>
      </p:sp>
      <p:sp>
        <p:nvSpPr>
          <p:cNvPr id="1033" name="Line 9"/>
          <p:cNvSpPr>
            <a:spLocks noChangeShapeType="1"/>
          </p:cNvSpPr>
          <p:nvPr userDrawn="1"/>
        </p:nvSpPr>
        <p:spPr bwMode="auto">
          <a:xfrm>
            <a:off x="747184" y="0"/>
            <a:ext cx="0" cy="688498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5" rIns="91430" bIns="45715"/>
          <a:lstStyle/>
          <a:p>
            <a:pPr defTabSz="914305" fontAlgn="base">
              <a:spcBef>
                <a:spcPct val="0"/>
              </a:spcBef>
              <a:spcAft>
                <a:spcPct val="0"/>
              </a:spcAft>
              <a:defRPr/>
            </a:pPr>
            <a:endParaRPr lang="nl-NL">
              <a:solidFill>
                <a:srgbClr val="000000"/>
              </a:solidFill>
              <a:cs typeface="ＭＳ Ｐゴシック" charset="0"/>
            </a:endParaRPr>
          </a:p>
        </p:txBody>
      </p:sp>
      <p:sp>
        <p:nvSpPr>
          <p:cNvPr id="1034" name="Rectangle 10"/>
          <p:cNvSpPr>
            <a:spLocks noChangeArrowheads="1"/>
          </p:cNvSpPr>
          <p:nvPr userDrawn="1"/>
        </p:nvSpPr>
        <p:spPr bwMode="auto">
          <a:xfrm>
            <a:off x="747184" y="0"/>
            <a:ext cx="11444816" cy="6381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0" tIns="45715" rIns="91430" bIns="45715" anchor="ctr"/>
          <a:lstStyle/>
          <a:p>
            <a:pPr defTabSz="914305" fontAlgn="base">
              <a:spcBef>
                <a:spcPct val="0"/>
              </a:spcBef>
              <a:spcAft>
                <a:spcPct val="0"/>
              </a:spcAft>
              <a:defRPr/>
            </a:pPr>
            <a:endParaRPr lang="nl-NL">
              <a:solidFill>
                <a:srgbClr val="000000"/>
              </a:solidFill>
              <a:cs typeface="ＭＳ Ｐゴシック" charset="0"/>
            </a:endParaRPr>
          </a:p>
        </p:txBody>
      </p:sp>
      <p:sp>
        <p:nvSpPr>
          <p:cNvPr id="2" name="Rectangle 2"/>
          <p:cNvSpPr>
            <a:spLocks noGrp="1" noChangeArrowheads="1"/>
          </p:cNvSpPr>
          <p:nvPr>
            <p:ph type="title"/>
          </p:nvPr>
        </p:nvSpPr>
        <p:spPr bwMode="auto">
          <a:xfrm>
            <a:off x="1295401" y="260351"/>
            <a:ext cx="10287000"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Titelstijl van model bewerken</a:t>
            </a:r>
          </a:p>
        </p:txBody>
      </p:sp>
      <p:sp>
        <p:nvSpPr>
          <p:cNvPr id="1027" name="Rectangle 3"/>
          <p:cNvSpPr>
            <a:spLocks noGrp="1" noChangeArrowheads="1"/>
          </p:cNvSpPr>
          <p:nvPr>
            <p:ph type="body" idx="1"/>
          </p:nvPr>
        </p:nvSpPr>
        <p:spPr bwMode="auto">
          <a:xfrm>
            <a:off x="1295401" y="1412877"/>
            <a:ext cx="10287000" cy="474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GB"/>
              <a:t>Klik om de tekststijl van het model te bewerken</a:t>
            </a:r>
          </a:p>
          <a:p>
            <a:pPr lvl="1"/>
            <a:r>
              <a:rPr lang="en-GB"/>
              <a:t>Tweede niveau</a:t>
            </a:r>
          </a:p>
          <a:p>
            <a:pPr lvl="2"/>
            <a:r>
              <a:rPr lang="en-GB"/>
              <a:t>Derde niveau</a:t>
            </a:r>
          </a:p>
          <a:p>
            <a:pPr lvl="3"/>
            <a:r>
              <a:rPr lang="en-GB"/>
              <a:t>Vierde niveau</a:t>
            </a:r>
          </a:p>
          <a:p>
            <a:pPr lvl="4"/>
            <a:r>
              <a:rPr lang="en-GB"/>
              <a:t>Vijfde niveau</a:t>
            </a:r>
            <a:endParaRPr lang="en-US"/>
          </a:p>
        </p:txBody>
      </p:sp>
      <p:sp>
        <p:nvSpPr>
          <p:cNvPr id="1028" name="Rectangle 4"/>
          <p:cNvSpPr>
            <a:spLocks noGrp="1" noChangeArrowheads="1"/>
          </p:cNvSpPr>
          <p:nvPr>
            <p:ph type="dt" sz="half" idx="2"/>
          </p:nvPr>
        </p:nvSpPr>
        <p:spPr bwMode="auto">
          <a:xfrm>
            <a:off x="980017" y="633730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lvl1pPr>
              <a:defRPr sz="1400" b="0">
                <a:cs typeface="+mn-cs"/>
              </a:defRPr>
            </a:lvl1pPr>
          </a:lstStyle>
          <a:p>
            <a:pPr defTabSz="914305"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536017" y="6337301"/>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lvl1pPr algn="ctr">
              <a:defRPr sz="1400" b="0">
                <a:cs typeface="+mn-cs"/>
              </a:defRPr>
            </a:lvl1pPr>
          </a:lstStyle>
          <a:p>
            <a:pPr defTabSz="914305"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01976511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ransition spd="med">
    <p:wipe dir="r"/>
  </p:transition>
  <p:timing>
    <p:tnLst>
      <p:par>
        <p:cTn id="1" dur="indefinite" restart="never" nodeType="tmRoot"/>
      </p:par>
    </p:tnLst>
  </p:timing>
  <p:txStyles>
    <p:titleStyle>
      <a:lvl1pPr algn="l" rtl="0" eaLnBrk="0" fontAlgn="base" hangingPunct="0">
        <a:spcBef>
          <a:spcPct val="0"/>
        </a:spcBef>
        <a:spcAft>
          <a:spcPct val="0"/>
        </a:spcAft>
        <a:defRPr sz="2800">
          <a:solidFill>
            <a:srgbClr val="006699"/>
          </a:solidFill>
          <a:latin typeface="+mj-lt"/>
          <a:ea typeface="+mj-ea"/>
          <a:cs typeface="ＭＳ Ｐゴシック" charset="0"/>
        </a:defRPr>
      </a:lvl1pPr>
      <a:lvl2pPr algn="l" rtl="0" eaLnBrk="0" fontAlgn="base" hangingPunct="0">
        <a:spcBef>
          <a:spcPct val="0"/>
        </a:spcBef>
        <a:spcAft>
          <a:spcPct val="0"/>
        </a:spcAft>
        <a:defRPr sz="2800">
          <a:solidFill>
            <a:srgbClr val="006699"/>
          </a:solidFill>
          <a:latin typeface="Arial" charset="0"/>
          <a:ea typeface="ＭＳ Ｐゴシック" charset="0"/>
          <a:cs typeface="ＭＳ Ｐゴシック" charset="0"/>
        </a:defRPr>
      </a:lvl2pPr>
      <a:lvl3pPr algn="l" rtl="0" eaLnBrk="0" fontAlgn="base" hangingPunct="0">
        <a:spcBef>
          <a:spcPct val="0"/>
        </a:spcBef>
        <a:spcAft>
          <a:spcPct val="0"/>
        </a:spcAft>
        <a:defRPr sz="2800">
          <a:solidFill>
            <a:srgbClr val="006699"/>
          </a:solidFill>
          <a:latin typeface="Arial" charset="0"/>
          <a:ea typeface="ＭＳ Ｐゴシック" charset="0"/>
          <a:cs typeface="ＭＳ Ｐゴシック" charset="0"/>
        </a:defRPr>
      </a:lvl3pPr>
      <a:lvl4pPr algn="l" rtl="0" eaLnBrk="0" fontAlgn="base" hangingPunct="0">
        <a:spcBef>
          <a:spcPct val="0"/>
        </a:spcBef>
        <a:spcAft>
          <a:spcPct val="0"/>
        </a:spcAft>
        <a:defRPr sz="2800">
          <a:solidFill>
            <a:srgbClr val="006699"/>
          </a:solidFill>
          <a:latin typeface="Arial" charset="0"/>
          <a:ea typeface="ＭＳ Ｐゴシック" charset="0"/>
          <a:cs typeface="ＭＳ Ｐゴシック" charset="0"/>
        </a:defRPr>
      </a:lvl4pPr>
      <a:lvl5pPr algn="l" rtl="0" eaLnBrk="0" fontAlgn="base" hangingPunct="0">
        <a:spcBef>
          <a:spcPct val="0"/>
        </a:spcBef>
        <a:spcAft>
          <a:spcPct val="0"/>
        </a:spcAft>
        <a:defRPr sz="2800">
          <a:solidFill>
            <a:srgbClr val="006699"/>
          </a:solidFill>
          <a:latin typeface="Arial" charset="0"/>
          <a:ea typeface="ＭＳ Ｐゴシック" charset="0"/>
          <a:cs typeface="ＭＳ Ｐゴシック" charset="0"/>
        </a:defRPr>
      </a:lvl5pPr>
      <a:lvl6pPr marL="457153" algn="l" rtl="0" fontAlgn="base">
        <a:spcBef>
          <a:spcPct val="0"/>
        </a:spcBef>
        <a:spcAft>
          <a:spcPct val="0"/>
        </a:spcAft>
        <a:defRPr sz="2800">
          <a:solidFill>
            <a:srgbClr val="006699"/>
          </a:solidFill>
          <a:latin typeface="Arial" charset="0"/>
          <a:ea typeface="ＭＳ Ｐゴシック" charset="0"/>
        </a:defRPr>
      </a:lvl6pPr>
      <a:lvl7pPr marL="914305" algn="l" rtl="0" fontAlgn="base">
        <a:spcBef>
          <a:spcPct val="0"/>
        </a:spcBef>
        <a:spcAft>
          <a:spcPct val="0"/>
        </a:spcAft>
        <a:defRPr sz="2800">
          <a:solidFill>
            <a:srgbClr val="006699"/>
          </a:solidFill>
          <a:latin typeface="Arial" charset="0"/>
          <a:ea typeface="ＭＳ Ｐゴシック" charset="0"/>
        </a:defRPr>
      </a:lvl7pPr>
      <a:lvl8pPr marL="1371458" algn="l" rtl="0" fontAlgn="base">
        <a:spcBef>
          <a:spcPct val="0"/>
        </a:spcBef>
        <a:spcAft>
          <a:spcPct val="0"/>
        </a:spcAft>
        <a:defRPr sz="2800">
          <a:solidFill>
            <a:srgbClr val="006699"/>
          </a:solidFill>
          <a:latin typeface="Arial" charset="0"/>
          <a:ea typeface="ＭＳ Ｐゴシック" charset="0"/>
        </a:defRPr>
      </a:lvl8pPr>
      <a:lvl9pPr marL="1828610" algn="l" rtl="0" fontAlgn="base">
        <a:spcBef>
          <a:spcPct val="0"/>
        </a:spcBef>
        <a:spcAft>
          <a:spcPct val="0"/>
        </a:spcAft>
        <a:defRPr sz="2800">
          <a:solidFill>
            <a:srgbClr val="006699"/>
          </a:solidFill>
          <a:latin typeface="Arial" charset="0"/>
          <a:ea typeface="ＭＳ Ｐゴシック" charset="0"/>
        </a:defRPr>
      </a:lvl9pPr>
    </p:titleStyle>
    <p:bodyStyle>
      <a:lvl1pPr marL="176195" indent="-176195" algn="l" rtl="0" eaLnBrk="0" fontAlgn="base" hangingPunct="0">
        <a:spcBef>
          <a:spcPct val="0"/>
        </a:spcBef>
        <a:spcAft>
          <a:spcPct val="40000"/>
        </a:spcAft>
        <a:buClr>
          <a:srgbClr val="90986B"/>
        </a:buClr>
        <a:buFont typeface="Wingdings" charset="0"/>
        <a:buChar char="§"/>
        <a:defRPr sz="2400">
          <a:solidFill>
            <a:srgbClr val="006699"/>
          </a:solidFill>
          <a:latin typeface="+mn-lt"/>
          <a:ea typeface="+mn-ea"/>
          <a:cs typeface="ＭＳ Ｐゴシック" charset="0"/>
        </a:defRPr>
      </a:lvl1pPr>
      <a:lvl2pPr marL="539694" indent="-184131" algn="l" rtl="0" eaLnBrk="0" fontAlgn="base" hangingPunct="0">
        <a:spcBef>
          <a:spcPct val="0"/>
        </a:spcBef>
        <a:spcAft>
          <a:spcPct val="40000"/>
        </a:spcAft>
        <a:buClr>
          <a:srgbClr val="90986B"/>
        </a:buClr>
        <a:buFont typeface="Wingdings" charset="0"/>
        <a:buChar char="§"/>
        <a:defRPr sz="2000">
          <a:solidFill>
            <a:srgbClr val="006699"/>
          </a:solidFill>
          <a:latin typeface="+mn-lt"/>
          <a:ea typeface="+mn-ea"/>
        </a:defRPr>
      </a:lvl2pPr>
      <a:lvl3pPr marL="892083" indent="-173020" algn="l" rtl="0" eaLnBrk="0" fontAlgn="base" hangingPunct="0">
        <a:spcBef>
          <a:spcPct val="0"/>
        </a:spcBef>
        <a:spcAft>
          <a:spcPct val="40000"/>
        </a:spcAft>
        <a:buClr>
          <a:srgbClr val="90986B"/>
        </a:buClr>
        <a:buFont typeface="Wingdings" charset="0"/>
        <a:buChar char="§"/>
        <a:defRPr>
          <a:solidFill>
            <a:srgbClr val="006699"/>
          </a:solidFill>
          <a:latin typeface="+mn-lt"/>
          <a:ea typeface="+mn-ea"/>
        </a:defRPr>
      </a:lvl3pPr>
      <a:lvl4pPr marL="1600034" indent="-228577" algn="l" rtl="0" eaLnBrk="0" fontAlgn="base" hangingPunct="0">
        <a:spcBef>
          <a:spcPct val="20000"/>
        </a:spcBef>
        <a:spcAft>
          <a:spcPct val="0"/>
        </a:spcAft>
        <a:buChar char="–"/>
        <a:defRPr sz="2000">
          <a:solidFill>
            <a:schemeClr val="tx1"/>
          </a:solidFill>
          <a:latin typeface="+mn-lt"/>
          <a:ea typeface="+mn-ea"/>
        </a:defRPr>
      </a:lvl4pPr>
      <a:lvl5pPr marL="2057187" indent="-228577" algn="l" rtl="0" eaLnBrk="0" fontAlgn="base" hangingPunct="0">
        <a:spcBef>
          <a:spcPct val="20000"/>
        </a:spcBef>
        <a:spcAft>
          <a:spcPct val="0"/>
        </a:spcAft>
        <a:buChar char="»"/>
        <a:defRPr sz="2000">
          <a:solidFill>
            <a:schemeClr val="tx1"/>
          </a:solidFill>
          <a:latin typeface="+mn-lt"/>
          <a:ea typeface="+mn-ea"/>
        </a:defRPr>
      </a:lvl5pPr>
      <a:lvl6pPr marL="2514340" indent="-228577" algn="l" rtl="0" fontAlgn="base">
        <a:spcBef>
          <a:spcPct val="20000"/>
        </a:spcBef>
        <a:spcAft>
          <a:spcPct val="0"/>
        </a:spcAft>
        <a:buChar char="»"/>
        <a:defRPr sz="2000">
          <a:solidFill>
            <a:schemeClr val="tx1"/>
          </a:solidFill>
          <a:latin typeface="+mn-lt"/>
          <a:ea typeface="+mn-ea"/>
        </a:defRPr>
      </a:lvl6pPr>
      <a:lvl7pPr marL="2971492" indent="-228577" algn="l" rtl="0" fontAlgn="base">
        <a:spcBef>
          <a:spcPct val="20000"/>
        </a:spcBef>
        <a:spcAft>
          <a:spcPct val="0"/>
        </a:spcAft>
        <a:buChar char="»"/>
        <a:defRPr sz="2000">
          <a:solidFill>
            <a:schemeClr val="tx1"/>
          </a:solidFill>
          <a:latin typeface="+mn-lt"/>
          <a:ea typeface="+mn-ea"/>
        </a:defRPr>
      </a:lvl7pPr>
      <a:lvl8pPr marL="3428645" indent="-228577" algn="l" rtl="0" fontAlgn="base">
        <a:spcBef>
          <a:spcPct val="20000"/>
        </a:spcBef>
        <a:spcAft>
          <a:spcPct val="0"/>
        </a:spcAft>
        <a:buChar char="»"/>
        <a:defRPr sz="2000">
          <a:solidFill>
            <a:schemeClr val="tx1"/>
          </a:solidFill>
          <a:latin typeface="+mn-lt"/>
          <a:ea typeface="+mn-ea"/>
        </a:defRPr>
      </a:lvl8pPr>
      <a:lvl9pPr marL="3885797" indent="-228577"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Footer Placeholder 4"/>
          <p:cNvSpPr>
            <a:spLocks noGrp="1"/>
          </p:cNvSpPr>
          <p:nvPr>
            <p:ph type="ftr" sz="quarter" idx="3"/>
          </p:nvPr>
        </p:nvSpPr>
        <p:spPr>
          <a:xfrm>
            <a:off x="4165600" y="635646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46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22206DA-4705-844F-8F0B-F43945BCDB1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0936962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Lst>
  <p:txStyles>
    <p:titleStyle>
      <a:lvl1pPr algn="ctr" defTabSz="4572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Footer Placeholder 4"/>
          <p:cNvSpPr>
            <a:spLocks noGrp="1"/>
          </p:cNvSpPr>
          <p:nvPr>
            <p:ph type="ftr" sz="quarter" idx="3"/>
          </p:nvPr>
        </p:nvSpPr>
        <p:spPr>
          <a:xfrm>
            <a:off x="4165600" y="635646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46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22206DA-4705-844F-8F0B-F43945BCDB1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92579311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Lst>
  <p:txStyles>
    <p:titleStyle>
      <a:lvl1pPr algn="ctr" defTabSz="4572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09600" y="63564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DF449-64C0-4E16-A750-B848AE225F08}" type="datetimeFigureOut">
              <a:rPr lang="en-CA" smtClean="0">
                <a:solidFill>
                  <a:prstClr val="black">
                    <a:tint val="75000"/>
                  </a:prstClr>
                </a:solidFill>
              </a:rPr>
              <a:pPr/>
              <a:t>30/10/2014</a:t>
            </a:fld>
            <a:endParaRPr lang="en-CA">
              <a:solidFill>
                <a:prstClr val="black">
                  <a:tint val="75000"/>
                </a:prstClr>
              </a:solidFill>
            </a:endParaRPr>
          </a:p>
        </p:txBody>
      </p:sp>
      <p:sp>
        <p:nvSpPr>
          <p:cNvPr id="5" name="Footer Placeholder 4"/>
          <p:cNvSpPr>
            <a:spLocks noGrp="1"/>
          </p:cNvSpPr>
          <p:nvPr>
            <p:ph type="ftr" sz="quarter" idx="3"/>
          </p:nvPr>
        </p:nvSpPr>
        <p:spPr>
          <a:xfrm>
            <a:off x="4165600" y="63564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8737600" y="63564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0D2EB-AAE9-41B6-92AB-499957D5C48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79881229"/>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1027" name="Text Placeholder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5" name="Footer Placeholder 4"/>
          <p:cNvSpPr>
            <a:spLocks noGrp="1"/>
          </p:cNvSpPr>
          <p:nvPr>
            <p:ph type="ftr" sz="quarter" idx="3"/>
          </p:nvPr>
        </p:nvSpPr>
        <p:spPr>
          <a:xfrm>
            <a:off x="4165600" y="635640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0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457200">
              <a:defRPr/>
            </a:pPr>
            <a:fld id="{0D9884B5-71C5-487B-A4E9-541FD8833D66}" type="slidenum">
              <a:rPr lang="en-US" smtClean="0">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288218519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Lst>
  <p:txStyles>
    <p:titleStyle>
      <a:lvl1pPr algn="ctr" defTabSz="457200" rtl="0" eaLnBrk="0" fontAlgn="base" hangingPunct="0">
        <a:spcBef>
          <a:spcPct val="0"/>
        </a:spcBef>
        <a:spcAft>
          <a:spcPct val="0"/>
        </a:spcAft>
        <a:defRPr sz="4400" kern="1200">
          <a:solidFill>
            <a:schemeClr val="tx1"/>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85010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609600" y="1556793"/>
            <a:ext cx="10972800" cy="456937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Footer Placeholder 3"/>
          <p:cNvSpPr>
            <a:spLocks noGrp="1"/>
          </p:cNvSpPr>
          <p:nvPr>
            <p:ph type="ftr" sz="quarter" idx="3"/>
          </p:nvPr>
        </p:nvSpPr>
        <p:spPr>
          <a:xfrm>
            <a:off x="619973" y="656245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smtClean="0">
                <a:solidFill>
                  <a:prstClr val="white">
                    <a:lumMod val="75000"/>
                  </a:prstClr>
                </a:solidFill>
              </a:rPr>
              <a:t>Filename</a:t>
            </a:r>
            <a:endParaRPr lang="en-GB" dirty="0">
              <a:solidFill>
                <a:prstClr val="white">
                  <a:lumMod val="75000"/>
                </a:prstClr>
              </a:solidFill>
            </a:endParaRPr>
          </a:p>
        </p:txBody>
      </p:sp>
      <p:sp>
        <p:nvSpPr>
          <p:cNvPr id="5" name="Slide Number Placeholder 6"/>
          <p:cNvSpPr txBox="1">
            <a:spLocks noChangeArrowheads="1"/>
          </p:cNvSpPr>
          <p:nvPr/>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solidFill>
                  <a:prstClr val="white">
                    <a:lumMod val="85000"/>
                  </a:prstClr>
                </a:solidFill>
              </a:rPr>
              <a:pPr>
                <a:defRPr/>
              </a:pPr>
              <a:t>‹#›</a:t>
            </a:fld>
            <a:endParaRPr lang="en-GB" dirty="0">
              <a:solidFill>
                <a:prstClr val="white">
                  <a:lumMod val="85000"/>
                </a:prstClr>
              </a:solidFill>
            </a:endParaRPr>
          </a:p>
        </p:txBody>
      </p:sp>
    </p:spTree>
    <p:extLst>
      <p:ext uri="{BB962C8B-B14F-4D97-AF65-F5344CB8AC3E}">
        <p14:creationId xmlns:p14="http://schemas.microsoft.com/office/powerpoint/2010/main" val="122945292"/>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Lst>
  <p:hf sldNum="0" hdr="0" dt="0"/>
  <p:txStyles>
    <p:titleStyle>
      <a:lvl1pPr algn="l" defTabSz="914400" rtl="0" eaLnBrk="1" latinLnBrk="0" hangingPunct="1">
        <a:spcBef>
          <a:spcPct val="0"/>
        </a:spcBef>
        <a:buNone/>
        <a:defRPr sz="3600" b="1" kern="1200">
          <a:solidFill>
            <a:srgbClr val="A50021"/>
          </a:solidFill>
          <a:latin typeface="+mj-lt"/>
          <a:ea typeface="+mj-ea"/>
          <a:cs typeface="+mj-cs"/>
        </a:defRPr>
      </a:lvl1pPr>
    </p:titleStyle>
    <p:bodyStyle>
      <a:lvl1pPr marL="342900" indent="-342900" algn="l" defTabSz="914400" rtl="0" eaLnBrk="1" latinLnBrk="0" hangingPunct="1">
        <a:spcBef>
          <a:spcPct val="20000"/>
        </a:spcBef>
        <a:buClr>
          <a:schemeClr val="tx1"/>
        </a:buClr>
        <a:buSzPct val="60000"/>
        <a:buFont typeface="Wingdings" pitchFamily="2" charset="2"/>
        <a:buChar char="q"/>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609600" y="381000"/>
            <a:ext cx="109728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981200"/>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grpSp>
        <p:nvGrpSpPr>
          <p:cNvPr id="1028" name="Group 9"/>
          <p:cNvGrpSpPr>
            <a:grpSpLocks/>
          </p:cNvGrpSpPr>
          <p:nvPr userDrawn="1"/>
        </p:nvGrpSpPr>
        <p:grpSpPr bwMode="auto">
          <a:xfrm>
            <a:off x="0" y="6230938"/>
            <a:ext cx="12192000" cy="55562"/>
            <a:chOff x="0" y="3758"/>
            <a:chExt cx="5760" cy="35"/>
          </a:xfrm>
        </p:grpSpPr>
        <p:sp>
          <p:nvSpPr>
            <p:cNvPr id="17" name="Line 10"/>
            <p:cNvSpPr>
              <a:spLocks noChangeShapeType="1"/>
            </p:cNvSpPr>
            <p:nvPr userDrawn="1"/>
          </p:nvSpPr>
          <p:spPr bwMode="auto">
            <a:xfrm>
              <a:off x="0" y="3793"/>
              <a:ext cx="5760" cy="0"/>
            </a:xfrm>
            <a:prstGeom prst="line">
              <a:avLst/>
            </a:prstGeom>
            <a:noFill/>
            <a:ln w="28575">
              <a:solidFill>
                <a:srgbClr val="CC0000"/>
              </a:solidFill>
              <a:round/>
              <a:headEnd/>
              <a:tailEnd/>
            </a:ln>
            <a:effectLst/>
          </p:spPr>
          <p:txBody>
            <a:bodyPr/>
            <a:lstStyle/>
            <a:p>
              <a:pPr eaLnBrk="0" hangingPunct="0">
                <a:defRPr/>
              </a:pPr>
              <a:endParaRPr lang="en-US">
                <a:solidFill>
                  <a:srgbClr val="FFFFFF"/>
                </a:solidFill>
              </a:endParaRPr>
            </a:p>
          </p:txBody>
        </p:sp>
        <p:sp>
          <p:nvSpPr>
            <p:cNvPr id="18" name="Line 11"/>
            <p:cNvSpPr>
              <a:spLocks noChangeShapeType="1"/>
            </p:cNvSpPr>
            <p:nvPr userDrawn="1"/>
          </p:nvSpPr>
          <p:spPr bwMode="auto">
            <a:xfrm>
              <a:off x="0" y="3758"/>
              <a:ext cx="5760" cy="0"/>
            </a:xfrm>
            <a:prstGeom prst="line">
              <a:avLst/>
            </a:prstGeom>
            <a:noFill/>
            <a:ln w="9525">
              <a:solidFill>
                <a:srgbClr val="CC0000"/>
              </a:solidFill>
              <a:round/>
              <a:headEnd/>
              <a:tailEnd/>
            </a:ln>
            <a:effectLst/>
          </p:spPr>
          <p:txBody>
            <a:bodyPr/>
            <a:lstStyle/>
            <a:p>
              <a:pPr eaLnBrk="0" hangingPunct="0">
                <a:defRPr/>
              </a:pPr>
              <a:endParaRPr lang="en-US">
                <a:solidFill>
                  <a:srgbClr val="FFFFFF"/>
                </a:solidFill>
              </a:endParaRPr>
            </a:p>
          </p:txBody>
        </p:sp>
      </p:grpSp>
      <p:pic>
        <p:nvPicPr>
          <p:cNvPr id="1029" name="Picture 12" descr="USAID logo"/>
          <p:cNvPicPr>
            <a:picLocks noChangeAspect="1" noChangeArrowheads="1"/>
          </p:cNvPicPr>
          <p:nvPr userDrawn="1"/>
        </p:nvPicPr>
        <p:blipFill>
          <a:blip r:embed="rId15"/>
          <a:srcRect/>
          <a:stretch>
            <a:fillRect/>
          </a:stretch>
        </p:blipFill>
        <p:spPr bwMode="auto">
          <a:xfrm>
            <a:off x="3657600" y="6381751"/>
            <a:ext cx="1585384" cy="360363"/>
          </a:xfrm>
          <a:prstGeom prst="rect">
            <a:avLst/>
          </a:prstGeom>
          <a:noFill/>
          <a:ln w="9525">
            <a:noFill/>
            <a:miter lim="800000"/>
            <a:headEnd/>
            <a:tailEnd/>
          </a:ln>
        </p:spPr>
      </p:pic>
      <p:pic>
        <p:nvPicPr>
          <p:cNvPr id="1030" name="Picture 15" descr="CONRAD_HIRES_small_1205"/>
          <p:cNvPicPr>
            <a:picLocks noChangeAspect="1" noChangeArrowheads="1"/>
          </p:cNvPicPr>
          <p:nvPr userDrawn="1"/>
        </p:nvPicPr>
        <p:blipFill>
          <a:blip r:embed="rId16"/>
          <a:srcRect/>
          <a:stretch>
            <a:fillRect/>
          </a:stretch>
        </p:blipFill>
        <p:spPr bwMode="auto">
          <a:xfrm>
            <a:off x="1771651" y="6337301"/>
            <a:ext cx="1627716" cy="449263"/>
          </a:xfrm>
          <a:prstGeom prst="rect">
            <a:avLst/>
          </a:prstGeom>
          <a:noFill/>
          <a:ln w="9525">
            <a:noFill/>
            <a:miter lim="800000"/>
            <a:headEnd/>
            <a:tailEnd/>
          </a:ln>
        </p:spPr>
      </p:pic>
      <p:pic>
        <p:nvPicPr>
          <p:cNvPr id="1031" name="Picture 14" descr="TIA logo.jpg"/>
          <p:cNvPicPr>
            <a:picLocks noChangeAspect="1"/>
          </p:cNvPicPr>
          <p:nvPr userDrawn="1"/>
        </p:nvPicPr>
        <p:blipFill>
          <a:blip r:embed="rId17"/>
          <a:srcRect/>
          <a:stretch>
            <a:fillRect/>
          </a:stretch>
        </p:blipFill>
        <p:spPr bwMode="auto">
          <a:xfrm>
            <a:off x="5499100" y="6337301"/>
            <a:ext cx="1176867" cy="449263"/>
          </a:xfrm>
          <a:prstGeom prst="rect">
            <a:avLst/>
          </a:prstGeom>
          <a:noFill/>
          <a:ln w="9525">
            <a:noFill/>
            <a:miter lim="800000"/>
            <a:headEnd/>
            <a:tailEnd/>
          </a:ln>
        </p:spPr>
      </p:pic>
      <p:pic>
        <p:nvPicPr>
          <p:cNvPr id="1032" name="Picture 8" descr="CAPRISA Logo_no UNAIDS1.jpg"/>
          <p:cNvPicPr>
            <a:picLocks noChangeAspect="1"/>
          </p:cNvPicPr>
          <p:nvPr userDrawn="1"/>
        </p:nvPicPr>
        <p:blipFill>
          <a:blip r:embed="rId18"/>
          <a:srcRect/>
          <a:stretch>
            <a:fillRect/>
          </a:stretch>
        </p:blipFill>
        <p:spPr bwMode="auto">
          <a:xfrm>
            <a:off x="10282767" y="6337301"/>
            <a:ext cx="1623484" cy="449263"/>
          </a:xfrm>
          <a:prstGeom prst="rect">
            <a:avLst/>
          </a:prstGeom>
          <a:noFill/>
          <a:ln w="9525">
            <a:noFill/>
            <a:miter lim="800000"/>
            <a:headEnd/>
            <a:tailEnd/>
          </a:ln>
        </p:spPr>
      </p:pic>
      <p:pic>
        <p:nvPicPr>
          <p:cNvPr id="1033" name="Picture 11" descr="FHI_wtag_right_blk"/>
          <p:cNvPicPr>
            <a:picLocks noChangeAspect="1" noChangeArrowheads="1"/>
          </p:cNvPicPr>
          <p:nvPr userDrawn="1"/>
        </p:nvPicPr>
        <p:blipFill>
          <a:blip r:embed="rId19"/>
          <a:srcRect/>
          <a:stretch>
            <a:fillRect/>
          </a:stretch>
        </p:blipFill>
        <p:spPr bwMode="auto">
          <a:xfrm>
            <a:off x="194733" y="6381751"/>
            <a:ext cx="1320800" cy="360363"/>
          </a:xfrm>
          <a:prstGeom prst="rect">
            <a:avLst/>
          </a:prstGeom>
          <a:noFill/>
          <a:ln w="9525">
            <a:noFill/>
            <a:miter lim="800000"/>
            <a:headEnd/>
            <a:tailEnd/>
          </a:ln>
        </p:spPr>
      </p:pic>
      <p:pic>
        <p:nvPicPr>
          <p:cNvPr id="1034" name="Picture 23" descr="Columbia logo.jpeg"/>
          <p:cNvPicPr>
            <a:picLocks noChangeAspect="1"/>
          </p:cNvPicPr>
          <p:nvPr userDrawn="1"/>
        </p:nvPicPr>
        <p:blipFill>
          <a:blip r:embed="rId20"/>
          <a:srcRect/>
          <a:stretch>
            <a:fillRect/>
          </a:stretch>
        </p:blipFill>
        <p:spPr bwMode="auto">
          <a:xfrm>
            <a:off x="8602133" y="6337301"/>
            <a:ext cx="527051" cy="449263"/>
          </a:xfrm>
          <a:prstGeom prst="rect">
            <a:avLst/>
          </a:prstGeom>
          <a:noFill/>
          <a:ln w="9525">
            <a:noFill/>
            <a:miter lim="800000"/>
            <a:headEnd/>
            <a:tailEnd/>
          </a:ln>
        </p:spPr>
      </p:pic>
      <p:pic>
        <p:nvPicPr>
          <p:cNvPr id="1035" name="Picture 24" descr="logo2.jpg"/>
          <p:cNvPicPr>
            <a:picLocks noChangeAspect="1"/>
          </p:cNvPicPr>
          <p:nvPr userDrawn="1"/>
        </p:nvPicPr>
        <p:blipFill>
          <a:blip r:embed="rId21"/>
          <a:srcRect/>
          <a:stretch>
            <a:fillRect/>
          </a:stretch>
        </p:blipFill>
        <p:spPr bwMode="auto">
          <a:xfrm>
            <a:off x="9387418" y="6337301"/>
            <a:ext cx="639233" cy="449263"/>
          </a:xfrm>
          <a:prstGeom prst="rect">
            <a:avLst/>
          </a:prstGeom>
          <a:noFill/>
          <a:ln w="9525">
            <a:noFill/>
            <a:miter lim="800000"/>
            <a:headEnd/>
            <a:tailEnd/>
          </a:ln>
        </p:spPr>
      </p:pic>
      <p:pic>
        <p:nvPicPr>
          <p:cNvPr id="1036" name="Picture 53" descr="dst_logo_print"/>
          <p:cNvPicPr>
            <a:picLocks noChangeAspect="1" noChangeArrowheads="1"/>
          </p:cNvPicPr>
          <p:nvPr userDrawn="1"/>
        </p:nvPicPr>
        <p:blipFill>
          <a:blip r:embed="rId22"/>
          <a:srcRect/>
          <a:stretch>
            <a:fillRect/>
          </a:stretch>
        </p:blipFill>
        <p:spPr bwMode="auto">
          <a:xfrm>
            <a:off x="6932084" y="6375401"/>
            <a:ext cx="1413933" cy="373063"/>
          </a:xfrm>
          <a:prstGeom prst="rect">
            <a:avLst/>
          </a:prstGeom>
          <a:noFill/>
          <a:ln w="9525">
            <a:noFill/>
            <a:miter lim="800000"/>
            <a:headEnd/>
            <a:tailEnd/>
          </a:ln>
        </p:spPr>
      </p:pic>
    </p:spTree>
    <p:extLst>
      <p:ext uri="{BB962C8B-B14F-4D97-AF65-F5344CB8AC3E}">
        <p14:creationId xmlns:p14="http://schemas.microsoft.com/office/powerpoint/2010/main" val="1881093544"/>
      </p:ext>
    </p:extLst>
  </p:cSld>
  <p:clrMap bg1="dk2" tx1="lt1" bg2="dk1"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Lst>
  <p:hf hdr="0" ftr="0" dt="0"/>
  <p:txStyles>
    <p:titleStyle>
      <a:lvl1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mj-lt"/>
          <a:ea typeface="ＭＳ Ｐゴシック" charset="-128"/>
          <a:cs typeface="ＭＳ Ｐゴシック"/>
        </a:defRPr>
      </a:lvl1pPr>
      <a:lvl2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ea typeface="ＭＳ Ｐゴシック" charset="-128"/>
          <a:cs typeface="ＭＳ Ｐゴシック"/>
        </a:defRPr>
      </a:lvl2pPr>
      <a:lvl3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ea typeface="ＭＳ Ｐゴシック" charset="-128"/>
          <a:cs typeface="ＭＳ Ｐゴシック"/>
        </a:defRPr>
      </a:lvl3pPr>
      <a:lvl4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ea typeface="ＭＳ Ｐゴシック" charset="-128"/>
          <a:cs typeface="ＭＳ Ｐゴシック"/>
        </a:defRPr>
      </a:lvl4pPr>
      <a:lvl5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ea typeface="ＭＳ Ｐゴシック" charset="-128"/>
          <a:cs typeface="ＭＳ Ｐゴシック"/>
        </a:defRPr>
      </a:lvl5pPr>
      <a:lvl6pPr marL="4572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0000"/>
        </a:buClr>
        <a:buChar char="•"/>
        <a:defRPr sz="2400" b="1">
          <a:solidFill>
            <a:srgbClr val="000000"/>
          </a:solidFill>
          <a:latin typeface="+mn-lt"/>
          <a:ea typeface="ＭＳ Ｐゴシック" charset="-128"/>
          <a:cs typeface="ＭＳ Ｐゴシック"/>
        </a:defRPr>
      </a:lvl1pPr>
      <a:lvl2pPr marL="742950" indent="-285750" algn="l" rtl="0" eaLnBrk="0" fontAlgn="base" hangingPunct="0">
        <a:spcBef>
          <a:spcPct val="20000"/>
        </a:spcBef>
        <a:spcAft>
          <a:spcPct val="0"/>
        </a:spcAft>
        <a:buClr>
          <a:srgbClr val="FF0000"/>
        </a:buClr>
        <a:buFont typeface="Wingdings" pitchFamily="2" charset="2"/>
        <a:buChar char="§"/>
        <a:defRPr sz="2000" b="1">
          <a:solidFill>
            <a:srgbClr val="000000"/>
          </a:solidFill>
          <a:latin typeface="+mn-lt"/>
          <a:ea typeface="ＭＳ Ｐゴシック" charset="-128"/>
          <a:cs typeface="ＭＳ Ｐゴシック"/>
        </a:defRPr>
      </a:lvl2pPr>
      <a:lvl3pPr marL="1143000" indent="-228600" algn="l" rtl="0" eaLnBrk="0" fontAlgn="base" hangingPunct="0">
        <a:spcBef>
          <a:spcPct val="20000"/>
        </a:spcBef>
        <a:spcAft>
          <a:spcPct val="0"/>
        </a:spcAft>
        <a:buClr>
          <a:srgbClr val="FF0000"/>
        </a:buClr>
        <a:buFont typeface="Arial" charset="0"/>
        <a:buChar char="◦"/>
        <a:defRPr sz="2000">
          <a:solidFill>
            <a:srgbClr val="000000"/>
          </a:solidFill>
          <a:latin typeface="+mn-lt"/>
          <a:ea typeface="ＭＳ Ｐゴシック" charset="-128"/>
          <a:cs typeface="ＭＳ Ｐゴシック"/>
        </a:defRPr>
      </a:lvl3pPr>
      <a:lvl4pPr marL="1600200" indent="-228600" algn="l" rtl="0" eaLnBrk="0" fontAlgn="base" hangingPunct="0">
        <a:spcBef>
          <a:spcPct val="20000"/>
        </a:spcBef>
        <a:spcAft>
          <a:spcPct val="0"/>
        </a:spcAft>
        <a:buClr>
          <a:srgbClr val="FF0000"/>
        </a:buClr>
        <a:buFont typeface="Symbol" pitchFamily="18" charset="2"/>
        <a:buChar char="~"/>
        <a:defRPr sz="2000" i="1">
          <a:solidFill>
            <a:srgbClr val="000000"/>
          </a:solidFill>
          <a:latin typeface="+mn-lt"/>
          <a:ea typeface="ＭＳ Ｐゴシック" charset="-128"/>
          <a:cs typeface="ＭＳ Ｐゴシック"/>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ea typeface="ＭＳ Ｐゴシック" charset="-128"/>
          <a:cs typeface="ＭＳ Ｐゴシック"/>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FHI360 Slide Second Page_orange.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992188"/>
            <a:ext cx="12192000" cy="59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09600" y="0"/>
            <a:ext cx="7571317"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609600" y="1101725"/>
            <a:ext cx="109728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344737510"/>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Lst>
  <p:timing>
    <p:tnLst>
      <p:par>
        <p:cTn id="1" dur="indefinite" restart="never" nodeType="tmRoot"/>
      </p:par>
    </p:tnLst>
  </p:timing>
  <p:hf sldNum="0" hdr="0" dt="0"/>
  <p:txStyles>
    <p:titleStyle>
      <a:lvl1pPr algn="l" defTabSz="457200" rtl="0" eaLnBrk="0" fontAlgn="base" hangingPunct="0">
        <a:spcBef>
          <a:spcPct val="0"/>
        </a:spcBef>
        <a:spcAft>
          <a:spcPct val="0"/>
        </a:spcAft>
        <a:defRPr sz="2800" b="1" kern="1200">
          <a:solidFill>
            <a:srgbClr val="5C6F7A"/>
          </a:solidFill>
          <a:latin typeface="+mj-lt"/>
          <a:ea typeface="+mj-ea"/>
          <a:cs typeface="+mj-cs"/>
        </a:defRPr>
      </a:lvl1pPr>
      <a:lvl2pPr algn="l" defTabSz="457200" rtl="0" eaLnBrk="0" fontAlgn="base" hangingPunct="0">
        <a:spcBef>
          <a:spcPct val="0"/>
        </a:spcBef>
        <a:spcAft>
          <a:spcPct val="0"/>
        </a:spcAft>
        <a:defRPr sz="2800" b="1">
          <a:solidFill>
            <a:srgbClr val="5C6F7A"/>
          </a:solidFill>
          <a:latin typeface="Calibri" pitchFamily="34" charset="0"/>
        </a:defRPr>
      </a:lvl2pPr>
      <a:lvl3pPr algn="l" defTabSz="457200" rtl="0" eaLnBrk="0" fontAlgn="base" hangingPunct="0">
        <a:spcBef>
          <a:spcPct val="0"/>
        </a:spcBef>
        <a:spcAft>
          <a:spcPct val="0"/>
        </a:spcAft>
        <a:defRPr sz="2800" b="1">
          <a:solidFill>
            <a:srgbClr val="5C6F7A"/>
          </a:solidFill>
          <a:latin typeface="Calibri" pitchFamily="34" charset="0"/>
        </a:defRPr>
      </a:lvl3pPr>
      <a:lvl4pPr algn="l" defTabSz="457200" rtl="0" eaLnBrk="0" fontAlgn="base" hangingPunct="0">
        <a:spcBef>
          <a:spcPct val="0"/>
        </a:spcBef>
        <a:spcAft>
          <a:spcPct val="0"/>
        </a:spcAft>
        <a:defRPr sz="2800" b="1">
          <a:solidFill>
            <a:srgbClr val="5C6F7A"/>
          </a:solidFill>
          <a:latin typeface="Calibri" pitchFamily="34" charset="0"/>
        </a:defRPr>
      </a:lvl4pPr>
      <a:lvl5pPr algn="l" defTabSz="457200" rtl="0" eaLnBrk="0" fontAlgn="base" hangingPunct="0">
        <a:spcBef>
          <a:spcPct val="0"/>
        </a:spcBef>
        <a:spcAft>
          <a:spcPct val="0"/>
        </a:spcAft>
        <a:defRPr sz="2800" b="1">
          <a:solidFill>
            <a:srgbClr val="5C6F7A"/>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p:titleStyle>
    <p:bodyStyle>
      <a:lvl1pPr marL="342900" indent="-342900" algn="l" defTabSz="457200" rtl="0" eaLnBrk="0" fontAlgn="base" hangingPunct="0">
        <a:spcBef>
          <a:spcPct val="20000"/>
        </a:spcBef>
        <a:spcAft>
          <a:spcPct val="0"/>
        </a:spcAft>
        <a:buClr>
          <a:srgbClr val="AFBD21"/>
        </a:buClr>
        <a:buFont typeface="Arial"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FHI360 Slide Second Page_orange.png"/>
          <p:cNvPicPr>
            <a:picLocks noChangeAspect="1"/>
          </p:cNvPicPr>
          <p:nvPr/>
        </p:nvPicPr>
        <p:blipFill>
          <a:blip r:embed="rId12"/>
          <a:srcRect/>
          <a:stretch>
            <a:fillRect/>
          </a:stretch>
        </p:blipFill>
        <p:spPr bwMode="auto">
          <a:xfrm>
            <a:off x="0" y="992188"/>
            <a:ext cx="12192000" cy="5916612"/>
          </a:xfrm>
          <a:prstGeom prst="rect">
            <a:avLst/>
          </a:prstGeom>
          <a:noFill/>
          <a:ln w="9525">
            <a:noFill/>
            <a:miter lim="800000"/>
            <a:headEnd/>
            <a:tailEnd/>
          </a:ln>
        </p:spPr>
      </p:pic>
      <p:sp>
        <p:nvSpPr>
          <p:cNvPr id="1027" name="Title Placeholder 1"/>
          <p:cNvSpPr>
            <a:spLocks noGrp="1"/>
          </p:cNvSpPr>
          <p:nvPr>
            <p:ph type="title"/>
          </p:nvPr>
        </p:nvSpPr>
        <p:spPr bwMode="auto">
          <a:xfrm>
            <a:off x="609600" y="0"/>
            <a:ext cx="7571317" cy="9921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609600" y="1101725"/>
            <a:ext cx="10972800" cy="5024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11582400" y="6356379"/>
            <a:ext cx="609600" cy="365125"/>
          </a:xfrm>
          <a:prstGeom prst="rect">
            <a:avLst/>
          </a:prstGeom>
        </p:spPr>
        <p:txBody>
          <a:bodyPr vert="horz" lIns="91440" tIns="45720" rIns="91440" bIns="45720" rtlCol="0" anchor="ctr"/>
          <a:lstStyle>
            <a:lvl1pPr algn="ctr" fontAlgn="auto">
              <a:spcBef>
                <a:spcPts val="0"/>
              </a:spcBef>
              <a:spcAft>
                <a:spcPts val="0"/>
              </a:spcAft>
              <a:defRPr sz="1050">
                <a:solidFill>
                  <a:srgbClr val="FFFFFF"/>
                </a:solidFill>
                <a:latin typeface="+mn-lt"/>
                <a:cs typeface="+mn-cs"/>
              </a:defRPr>
            </a:lvl1pPr>
          </a:lstStyle>
          <a:p>
            <a:pPr defTabSz="457200">
              <a:defRPr/>
            </a:pPr>
            <a:fld id="{D86684A0-CBE7-43AC-A5D1-637EF6ABFC0D}" type="slidenum">
              <a:rPr lang="en-US" smtClean="0"/>
              <a:pPr defTabSz="457200">
                <a:defRPr/>
              </a:pPr>
              <a:t>‹#›</a:t>
            </a:fld>
            <a:endParaRPr lang="en-US" dirty="0"/>
          </a:p>
        </p:txBody>
      </p:sp>
    </p:spTree>
    <p:extLst>
      <p:ext uri="{BB962C8B-B14F-4D97-AF65-F5344CB8AC3E}">
        <p14:creationId xmlns:p14="http://schemas.microsoft.com/office/powerpoint/2010/main" val="214865994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Lst>
  <p:hf hdr="0" ftr="0" dt="0"/>
  <p:txStyles>
    <p:titleStyle>
      <a:lvl1pPr algn="l" defTabSz="457200" rtl="0" eaLnBrk="0" fontAlgn="base" hangingPunct="0">
        <a:spcBef>
          <a:spcPct val="0"/>
        </a:spcBef>
        <a:spcAft>
          <a:spcPct val="0"/>
        </a:spcAft>
        <a:defRPr sz="2800" b="1" kern="1200">
          <a:solidFill>
            <a:srgbClr val="5C6F7A"/>
          </a:solidFill>
          <a:latin typeface="+mj-lt"/>
          <a:ea typeface="+mj-ea"/>
          <a:cs typeface="+mj-cs"/>
        </a:defRPr>
      </a:lvl1pPr>
      <a:lvl2pPr algn="l" defTabSz="457200" rtl="0" eaLnBrk="0" fontAlgn="base" hangingPunct="0">
        <a:spcBef>
          <a:spcPct val="0"/>
        </a:spcBef>
        <a:spcAft>
          <a:spcPct val="0"/>
        </a:spcAft>
        <a:defRPr sz="2800" b="1">
          <a:solidFill>
            <a:srgbClr val="5C6F7A"/>
          </a:solidFill>
          <a:latin typeface="Calibri" pitchFamily="34" charset="0"/>
        </a:defRPr>
      </a:lvl2pPr>
      <a:lvl3pPr algn="l" defTabSz="457200" rtl="0" eaLnBrk="0" fontAlgn="base" hangingPunct="0">
        <a:spcBef>
          <a:spcPct val="0"/>
        </a:spcBef>
        <a:spcAft>
          <a:spcPct val="0"/>
        </a:spcAft>
        <a:defRPr sz="2800" b="1">
          <a:solidFill>
            <a:srgbClr val="5C6F7A"/>
          </a:solidFill>
          <a:latin typeface="Calibri" pitchFamily="34" charset="0"/>
        </a:defRPr>
      </a:lvl3pPr>
      <a:lvl4pPr algn="l" defTabSz="457200" rtl="0" eaLnBrk="0" fontAlgn="base" hangingPunct="0">
        <a:spcBef>
          <a:spcPct val="0"/>
        </a:spcBef>
        <a:spcAft>
          <a:spcPct val="0"/>
        </a:spcAft>
        <a:defRPr sz="2800" b="1">
          <a:solidFill>
            <a:srgbClr val="5C6F7A"/>
          </a:solidFill>
          <a:latin typeface="Calibri" pitchFamily="34" charset="0"/>
        </a:defRPr>
      </a:lvl4pPr>
      <a:lvl5pPr algn="l" defTabSz="457200" rtl="0" eaLnBrk="0" fontAlgn="base" hangingPunct="0">
        <a:spcBef>
          <a:spcPct val="0"/>
        </a:spcBef>
        <a:spcAft>
          <a:spcPct val="0"/>
        </a:spcAft>
        <a:defRPr sz="2800" b="1">
          <a:solidFill>
            <a:srgbClr val="5C6F7A"/>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p:titleStyle>
    <p:bodyStyle>
      <a:lvl1pPr marL="342900" indent="-342900" algn="l" defTabSz="457200" rtl="0" eaLnBrk="0" fontAlgn="base" hangingPunct="0">
        <a:spcBef>
          <a:spcPct val="20000"/>
        </a:spcBef>
        <a:spcAft>
          <a:spcPct val="0"/>
        </a:spcAft>
        <a:buClr>
          <a:srgbClr val="AFBD21"/>
        </a:buClr>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6CDF9-4206-4C90-9B0E-ACAAD8097B52}"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7953E-D82F-45DC-8DAF-86FC60F9B5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424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38"/>
          <p:cNvPicPr>
            <a:picLocks noChangeAspect="1" noChangeArrowheads="1"/>
          </p:cNvPicPr>
          <p:nvPr/>
        </p:nvPicPr>
        <p:blipFill>
          <a:blip r:embed="rId14" cstate="print"/>
          <a:srcRect/>
          <a:stretch>
            <a:fillRect/>
          </a:stretch>
        </p:blipFill>
        <p:spPr bwMode="auto">
          <a:xfrm>
            <a:off x="-12700" y="6491291"/>
            <a:ext cx="12217400" cy="401637"/>
          </a:xfrm>
          <a:prstGeom prst="rect">
            <a:avLst/>
          </a:prstGeom>
          <a:noFill/>
          <a:ln w="9525">
            <a:noFill/>
            <a:miter lim="800000"/>
            <a:headEnd/>
            <a:tailEnd/>
          </a:ln>
        </p:spPr>
      </p:pic>
      <p:sp>
        <p:nvSpPr>
          <p:cNvPr id="5123" name="Rectangle 2"/>
          <p:cNvSpPr>
            <a:spLocks noGrp="1" noChangeArrowheads="1"/>
          </p:cNvSpPr>
          <p:nvPr>
            <p:ph type="title"/>
          </p:nvPr>
        </p:nvSpPr>
        <p:spPr bwMode="auto">
          <a:xfrm>
            <a:off x="1422400" y="1600200"/>
            <a:ext cx="9855200" cy="68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endParaRPr lang="nn-NO" smtClean="0"/>
          </a:p>
        </p:txBody>
      </p:sp>
      <p:sp>
        <p:nvSpPr>
          <p:cNvPr id="5124" name="Rectangle 3"/>
          <p:cNvSpPr>
            <a:spLocks noGrp="1" noChangeArrowheads="1"/>
          </p:cNvSpPr>
          <p:nvPr>
            <p:ph type="body" idx="1"/>
          </p:nvPr>
        </p:nvSpPr>
        <p:spPr bwMode="auto">
          <a:xfrm>
            <a:off x="812800" y="2590800"/>
            <a:ext cx="104648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smtClean="0"/>
          </a:p>
        </p:txBody>
      </p:sp>
      <p:pic>
        <p:nvPicPr>
          <p:cNvPr id="5125" name="Picture 10"/>
          <p:cNvPicPr>
            <a:picLocks noChangeAspect="1" noChangeArrowheads="1"/>
          </p:cNvPicPr>
          <p:nvPr/>
        </p:nvPicPr>
        <p:blipFill>
          <a:blip r:embed="rId15" cstate="print"/>
          <a:srcRect/>
          <a:stretch>
            <a:fillRect/>
          </a:stretch>
        </p:blipFill>
        <p:spPr bwMode="auto">
          <a:xfrm>
            <a:off x="776817" y="304800"/>
            <a:ext cx="2336800" cy="731838"/>
          </a:xfrm>
          <a:prstGeom prst="rect">
            <a:avLst/>
          </a:prstGeom>
          <a:noFill/>
          <a:ln w="9525">
            <a:noFill/>
            <a:miter lim="800000"/>
            <a:headEnd/>
            <a:tailEnd/>
          </a:ln>
        </p:spPr>
      </p:pic>
      <p:sp>
        <p:nvSpPr>
          <p:cNvPr id="1035" name="Text Box 11"/>
          <p:cNvSpPr txBox="1">
            <a:spLocks noChangeArrowheads="1"/>
          </p:cNvSpPr>
          <p:nvPr/>
        </p:nvSpPr>
        <p:spPr bwMode="auto">
          <a:xfrm>
            <a:off x="6481235" y="2362200"/>
            <a:ext cx="184731" cy="369332"/>
          </a:xfrm>
          <a:prstGeom prst="rect">
            <a:avLst/>
          </a:prstGeom>
          <a:noFill/>
          <a:ln w="9525">
            <a:noFill/>
            <a:miter lim="800000"/>
            <a:headEnd/>
            <a:tailEnd/>
          </a:ln>
          <a:effectLst/>
        </p:spPr>
        <p:txBody>
          <a:bodyPr wrap="none">
            <a:spAutoFit/>
          </a:bodyPr>
          <a:lstStyle/>
          <a:p>
            <a:pPr>
              <a:defRPr/>
            </a:pPr>
            <a:endParaRPr lang="nb-NO" sz="1800">
              <a:solidFill>
                <a:srgbClr val="7D614F"/>
              </a:solidFill>
            </a:endParaRPr>
          </a:p>
        </p:txBody>
      </p:sp>
      <p:sp>
        <p:nvSpPr>
          <p:cNvPr id="1036" name="Text Box 12"/>
          <p:cNvSpPr txBox="1">
            <a:spLocks noChangeArrowheads="1"/>
          </p:cNvSpPr>
          <p:nvPr/>
        </p:nvSpPr>
        <p:spPr bwMode="auto">
          <a:xfrm>
            <a:off x="6684435" y="2749550"/>
            <a:ext cx="184731" cy="369332"/>
          </a:xfrm>
          <a:prstGeom prst="rect">
            <a:avLst/>
          </a:prstGeom>
          <a:noFill/>
          <a:ln w="9525">
            <a:noFill/>
            <a:miter lim="800000"/>
            <a:headEnd/>
            <a:tailEnd/>
          </a:ln>
          <a:effectLst/>
        </p:spPr>
        <p:txBody>
          <a:bodyPr wrap="none">
            <a:spAutoFit/>
          </a:bodyPr>
          <a:lstStyle/>
          <a:p>
            <a:pPr>
              <a:defRPr/>
            </a:pPr>
            <a:endParaRPr lang="nb-NO" sz="1800">
              <a:solidFill>
                <a:srgbClr val="7D614F"/>
              </a:solidFill>
            </a:endParaRPr>
          </a:p>
        </p:txBody>
      </p:sp>
      <p:sp>
        <p:nvSpPr>
          <p:cNvPr id="1037" name="Text Box 13"/>
          <p:cNvSpPr txBox="1">
            <a:spLocks noChangeArrowheads="1"/>
          </p:cNvSpPr>
          <p:nvPr/>
        </p:nvSpPr>
        <p:spPr bwMode="auto">
          <a:xfrm>
            <a:off x="6989235" y="2825750"/>
            <a:ext cx="184731" cy="369332"/>
          </a:xfrm>
          <a:prstGeom prst="rect">
            <a:avLst/>
          </a:prstGeom>
          <a:noFill/>
          <a:ln w="9525">
            <a:noFill/>
            <a:miter lim="800000"/>
            <a:headEnd/>
            <a:tailEnd/>
          </a:ln>
          <a:effectLst/>
        </p:spPr>
        <p:txBody>
          <a:bodyPr wrap="none">
            <a:spAutoFit/>
          </a:bodyPr>
          <a:lstStyle/>
          <a:p>
            <a:pPr>
              <a:defRPr/>
            </a:pPr>
            <a:endParaRPr lang="nb-NO" sz="1800">
              <a:solidFill>
                <a:srgbClr val="7D614F"/>
              </a:solidFill>
            </a:endParaRPr>
          </a:p>
        </p:txBody>
      </p:sp>
      <p:sp>
        <p:nvSpPr>
          <p:cNvPr id="1041" name="Line 17"/>
          <p:cNvSpPr>
            <a:spLocks noChangeShapeType="1"/>
          </p:cNvSpPr>
          <p:nvPr/>
        </p:nvSpPr>
        <p:spPr bwMode="auto">
          <a:xfrm>
            <a:off x="0" y="1447800"/>
            <a:ext cx="0" cy="0"/>
          </a:xfrm>
          <a:prstGeom prst="line">
            <a:avLst/>
          </a:prstGeom>
          <a:noFill/>
          <a:ln w="9525">
            <a:solidFill>
              <a:schemeClr val="tx1"/>
            </a:solidFill>
            <a:round/>
            <a:headEnd/>
            <a:tailEnd/>
          </a:ln>
          <a:effectLst/>
        </p:spPr>
        <p:txBody>
          <a:bodyPr wrap="none" anchor="ctr"/>
          <a:lstStyle/>
          <a:p>
            <a:pPr>
              <a:defRPr/>
            </a:pPr>
            <a:endParaRPr lang="nb-NO" sz="1800">
              <a:solidFill>
                <a:srgbClr val="7D614F"/>
              </a:solidFill>
            </a:endParaRPr>
          </a:p>
        </p:txBody>
      </p:sp>
      <p:pic>
        <p:nvPicPr>
          <p:cNvPr id="5130" name="Picture 37"/>
          <p:cNvPicPr>
            <a:picLocks noChangeAspect="1" noChangeArrowheads="1"/>
          </p:cNvPicPr>
          <p:nvPr/>
        </p:nvPicPr>
        <p:blipFill>
          <a:blip r:embed="rId16" cstate="print"/>
          <a:srcRect/>
          <a:stretch>
            <a:fillRect/>
          </a:stretch>
        </p:blipFill>
        <p:spPr bwMode="auto">
          <a:xfrm>
            <a:off x="2" y="0"/>
            <a:ext cx="12213167" cy="1296988"/>
          </a:xfrm>
          <a:prstGeom prst="rect">
            <a:avLst/>
          </a:prstGeom>
          <a:noFill/>
          <a:ln w="9525">
            <a:noFill/>
            <a:miter lim="800000"/>
            <a:headEnd/>
            <a:tailEnd/>
          </a:ln>
        </p:spPr>
      </p:pic>
      <p:sp>
        <p:nvSpPr>
          <p:cNvPr id="1065" name="Rectangle 41"/>
          <p:cNvSpPr>
            <a:spLocks noGrp="1" noChangeArrowheads="1"/>
          </p:cNvSpPr>
          <p:nvPr>
            <p:ph type="ftr" sz="quarter" idx="3"/>
          </p:nvPr>
        </p:nvSpPr>
        <p:spPr bwMode="auto">
          <a:xfrm>
            <a:off x="2235200" y="6553200"/>
            <a:ext cx="1117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800">
                <a:solidFill>
                  <a:schemeClr val="bg1"/>
                </a:solidFill>
                <a:latin typeface="+mn-lt"/>
              </a:defRPr>
            </a:lvl1pPr>
          </a:lstStyle>
          <a:p>
            <a:pPr>
              <a:defRPr/>
            </a:pPr>
            <a:endParaRPr lang="nb-NO">
              <a:solidFill>
                <a:srgbClr val="FFFFFF"/>
              </a:solidFill>
            </a:endParaRPr>
          </a:p>
        </p:txBody>
      </p:sp>
      <p:sp>
        <p:nvSpPr>
          <p:cNvPr id="1066" name="Rectangle 42"/>
          <p:cNvSpPr>
            <a:spLocks noGrp="1" noChangeArrowheads="1"/>
          </p:cNvSpPr>
          <p:nvPr>
            <p:ph type="sldNum" sz="quarter" idx="4"/>
          </p:nvPr>
        </p:nvSpPr>
        <p:spPr bwMode="auto">
          <a:xfrm>
            <a:off x="304800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800" smtClean="0">
                <a:solidFill>
                  <a:schemeClr val="bg1"/>
                </a:solidFill>
                <a:latin typeface="+mn-lt"/>
              </a:defRPr>
            </a:lvl1pPr>
          </a:lstStyle>
          <a:p>
            <a:pPr>
              <a:defRPr/>
            </a:pPr>
            <a:fld id="{5ABBE83F-007D-438F-A1EE-CDE153915F5C}" type="slidenum">
              <a:rPr lang="nb-NO">
                <a:solidFill>
                  <a:srgbClr val="FFFFFF"/>
                </a:solidFill>
              </a:rPr>
              <a:pPr>
                <a:defRPr/>
              </a:pPr>
              <a:t>‹#›</a:t>
            </a:fld>
            <a:endParaRPr lang="nb-NO">
              <a:solidFill>
                <a:srgbClr val="FFFFFF"/>
              </a:solidFill>
            </a:endParaRPr>
          </a:p>
        </p:txBody>
      </p:sp>
      <p:sp>
        <p:nvSpPr>
          <p:cNvPr id="1064" name="Rectangle 40"/>
          <p:cNvSpPr>
            <a:spLocks noGrp="1" noChangeArrowheads="1"/>
          </p:cNvSpPr>
          <p:nvPr>
            <p:ph type="dt" sz="half" idx="2"/>
          </p:nvPr>
        </p:nvSpPr>
        <p:spPr bwMode="auto">
          <a:xfrm>
            <a:off x="1422400" y="6553200"/>
            <a:ext cx="914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800" smtClean="0">
                <a:solidFill>
                  <a:schemeClr val="bg1"/>
                </a:solidFill>
                <a:latin typeface="+mn-lt"/>
              </a:defRPr>
            </a:lvl1pPr>
          </a:lstStyle>
          <a:p>
            <a:pPr>
              <a:defRPr/>
            </a:pPr>
            <a:fld id="{F26E42A4-7BBE-4200-85AD-3BBCA3F69AD9}" type="datetimeFigureOut">
              <a:rPr lang="nb-NO">
                <a:solidFill>
                  <a:srgbClr val="FFFFFF"/>
                </a:solidFill>
              </a:rPr>
              <a:pPr>
                <a:defRPr/>
              </a:pPr>
              <a:t>30.10.2014</a:t>
            </a:fld>
            <a:endParaRPr lang="nb-NO">
              <a:solidFill>
                <a:srgbClr val="FFFFFF"/>
              </a:solidFill>
            </a:endParaRPr>
          </a:p>
        </p:txBody>
      </p:sp>
    </p:spTree>
    <p:extLst>
      <p:ext uri="{BB962C8B-B14F-4D97-AF65-F5344CB8AC3E}">
        <p14:creationId xmlns:p14="http://schemas.microsoft.com/office/powerpoint/2010/main" val="1229887614"/>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transition>
    <p:randomBar/>
  </p:transition>
  <p:txStyles>
    <p:titleStyle>
      <a:lvl1pPr algn="l" rtl="0" fontAlgn="base">
        <a:spcBef>
          <a:spcPct val="0"/>
        </a:spcBef>
        <a:spcAft>
          <a:spcPct val="0"/>
        </a:spcAft>
        <a:defRPr sz="2300">
          <a:solidFill>
            <a:srgbClr val="000000"/>
          </a:solidFill>
          <a:latin typeface="+mj-lt"/>
          <a:ea typeface="+mj-ea"/>
          <a:cs typeface="+mj-cs"/>
        </a:defRPr>
      </a:lvl1pPr>
      <a:lvl2pPr algn="l" rtl="0" fontAlgn="base">
        <a:spcBef>
          <a:spcPct val="0"/>
        </a:spcBef>
        <a:spcAft>
          <a:spcPct val="0"/>
        </a:spcAft>
        <a:defRPr sz="2300">
          <a:solidFill>
            <a:srgbClr val="000000"/>
          </a:solidFill>
          <a:latin typeface="Verdana" pitchFamily="1" charset="0"/>
        </a:defRPr>
      </a:lvl2pPr>
      <a:lvl3pPr algn="l" rtl="0" fontAlgn="base">
        <a:spcBef>
          <a:spcPct val="0"/>
        </a:spcBef>
        <a:spcAft>
          <a:spcPct val="0"/>
        </a:spcAft>
        <a:defRPr sz="2300">
          <a:solidFill>
            <a:srgbClr val="000000"/>
          </a:solidFill>
          <a:latin typeface="Verdana" pitchFamily="1" charset="0"/>
        </a:defRPr>
      </a:lvl3pPr>
      <a:lvl4pPr algn="l" rtl="0" fontAlgn="base">
        <a:spcBef>
          <a:spcPct val="0"/>
        </a:spcBef>
        <a:spcAft>
          <a:spcPct val="0"/>
        </a:spcAft>
        <a:defRPr sz="2300">
          <a:solidFill>
            <a:srgbClr val="000000"/>
          </a:solidFill>
          <a:latin typeface="Verdana" pitchFamily="1" charset="0"/>
        </a:defRPr>
      </a:lvl4pPr>
      <a:lvl5pPr algn="l" rtl="0" fontAlgn="base">
        <a:spcBef>
          <a:spcPct val="0"/>
        </a:spcBef>
        <a:spcAft>
          <a:spcPct val="0"/>
        </a:spcAft>
        <a:defRPr sz="2300">
          <a:solidFill>
            <a:srgbClr val="000000"/>
          </a:solidFill>
          <a:latin typeface="Verdana" pitchFamily="1" charset="0"/>
        </a:defRPr>
      </a:lvl5pPr>
      <a:lvl6pPr marL="457200" algn="l" rtl="0" eaLnBrk="1" fontAlgn="base" hangingPunct="1">
        <a:spcBef>
          <a:spcPct val="0"/>
        </a:spcBef>
        <a:spcAft>
          <a:spcPct val="0"/>
        </a:spcAft>
        <a:defRPr sz="2300">
          <a:solidFill>
            <a:srgbClr val="000000"/>
          </a:solidFill>
          <a:latin typeface="Verdana" pitchFamily="1" charset="0"/>
        </a:defRPr>
      </a:lvl6pPr>
      <a:lvl7pPr marL="914400" algn="l" rtl="0" eaLnBrk="1" fontAlgn="base" hangingPunct="1">
        <a:spcBef>
          <a:spcPct val="0"/>
        </a:spcBef>
        <a:spcAft>
          <a:spcPct val="0"/>
        </a:spcAft>
        <a:defRPr sz="2300">
          <a:solidFill>
            <a:srgbClr val="000000"/>
          </a:solidFill>
          <a:latin typeface="Verdana" pitchFamily="1" charset="0"/>
        </a:defRPr>
      </a:lvl7pPr>
      <a:lvl8pPr marL="1371600" algn="l" rtl="0" eaLnBrk="1" fontAlgn="base" hangingPunct="1">
        <a:spcBef>
          <a:spcPct val="0"/>
        </a:spcBef>
        <a:spcAft>
          <a:spcPct val="0"/>
        </a:spcAft>
        <a:defRPr sz="2300">
          <a:solidFill>
            <a:srgbClr val="000000"/>
          </a:solidFill>
          <a:latin typeface="Verdana" pitchFamily="1" charset="0"/>
        </a:defRPr>
      </a:lvl8pPr>
      <a:lvl9pPr marL="1828800" algn="l" rtl="0" eaLnBrk="1" fontAlgn="base" hangingPunct="1">
        <a:spcBef>
          <a:spcPct val="0"/>
        </a:spcBef>
        <a:spcAft>
          <a:spcPct val="0"/>
        </a:spcAft>
        <a:defRPr sz="2300">
          <a:solidFill>
            <a:srgbClr val="000000"/>
          </a:solidFill>
          <a:latin typeface="Verdana" pitchFamily="1" charset="0"/>
        </a:defRPr>
      </a:lvl9pPr>
    </p:titleStyle>
    <p:bodyStyle>
      <a:lvl1pPr marL="342900" indent="-342900" algn="l" rtl="0" fontAlgn="base">
        <a:spcBef>
          <a:spcPct val="20000"/>
        </a:spcBef>
        <a:spcAft>
          <a:spcPct val="0"/>
        </a:spcAft>
        <a:buChar char="•"/>
        <a:defRPr sz="1900">
          <a:solidFill>
            <a:srgbClr val="000000"/>
          </a:solidFill>
          <a:latin typeface="+mn-lt"/>
          <a:ea typeface="+mn-ea"/>
          <a:cs typeface="+mn-cs"/>
        </a:defRPr>
      </a:lvl1pPr>
      <a:lvl2pPr marL="742950" indent="-285750" algn="l" rtl="0" fontAlgn="base">
        <a:spcBef>
          <a:spcPct val="20000"/>
        </a:spcBef>
        <a:spcAft>
          <a:spcPct val="0"/>
        </a:spcAft>
        <a:buChar char="–"/>
        <a:defRPr sz="1900">
          <a:solidFill>
            <a:srgbClr val="000000"/>
          </a:solidFill>
          <a:latin typeface="+mn-lt"/>
        </a:defRPr>
      </a:lvl2pPr>
      <a:lvl3pPr marL="1143000" indent="-228600" algn="l" rtl="0" fontAlgn="base">
        <a:spcBef>
          <a:spcPct val="20000"/>
        </a:spcBef>
        <a:spcAft>
          <a:spcPct val="0"/>
        </a:spcAft>
        <a:defRPr sz="1700">
          <a:solidFill>
            <a:srgbClr val="000000"/>
          </a:solidFill>
          <a:latin typeface="+mn-lt"/>
        </a:defRPr>
      </a:lvl3pPr>
      <a:lvl4pPr marL="1600200" indent="-228600" algn="l" rtl="0" fontAlgn="base">
        <a:spcBef>
          <a:spcPct val="20000"/>
        </a:spcBef>
        <a:spcAft>
          <a:spcPct val="0"/>
        </a:spcAft>
        <a:buChar char="–"/>
        <a:defRPr sz="1700">
          <a:solidFill>
            <a:srgbClr val="000000"/>
          </a:solidFill>
          <a:latin typeface="+mn-lt"/>
        </a:defRPr>
      </a:lvl4pPr>
      <a:lvl5pPr marL="2057400" indent="-228600" algn="l" rtl="0" fontAlgn="base">
        <a:spcBef>
          <a:spcPct val="20000"/>
        </a:spcBef>
        <a:spcAft>
          <a:spcPct val="0"/>
        </a:spcAft>
        <a:buChar char="»"/>
        <a:defRPr sz="1700">
          <a:solidFill>
            <a:srgbClr val="000000"/>
          </a:solidFill>
          <a:latin typeface="+mn-lt"/>
        </a:defRPr>
      </a:lvl5pPr>
      <a:lvl6pPr marL="2514600" indent="-228600" algn="l" rtl="0" eaLnBrk="1" fontAlgn="base" hangingPunct="1">
        <a:spcBef>
          <a:spcPct val="20000"/>
        </a:spcBef>
        <a:spcAft>
          <a:spcPct val="0"/>
        </a:spcAft>
        <a:buChar char="»"/>
        <a:defRPr sz="1700">
          <a:solidFill>
            <a:srgbClr val="000000"/>
          </a:solidFill>
          <a:latin typeface="+mn-lt"/>
        </a:defRPr>
      </a:lvl6pPr>
      <a:lvl7pPr marL="2971800" indent="-228600" algn="l" rtl="0" eaLnBrk="1" fontAlgn="base" hangingPunct="1">
        <a:spcBef>
          <a:spcPct val="20000"/>
        </a:spcBef>
        <a:spcAft>
          <a:spcPct val="0"/>
        </a:spcAft>
        <a:buChar char="»"/>
        <a:defRPr sz="1700">
          <a:solidFill>
            <a:srgbClr val="000000"/>
          </a:solidFill>
          <a:latin typeface="+mn-lt"/>
        </a:defRPr>
      </a:lvl7pPr>
      <a:lvl8pPr marL="3429000" indent="-228600" algn="l" rtl="0" eaLnBrk="1" fontAlgn="base" hangingPunct="1">
        <a:spcBef>
          <a:spcPct val="20000"/>
        </a:spcBef>
        <a:spcAft>
          <a:spcPct val="0"/>
        </a:spcAft>
        <a:buChar char="»"/>
        <a:defRPr sz="1700">
          <a:solidFill>
            <a:srgbClr val="000000"/>
          </a:solidFill>
          <a:latin typeface="+mn-lt"/>
        </a:defRPr>
      </a:lvl8pPr>
      <a:lvl9pPr marL="3886200" indent="-228600" algn="l" rtl="0" eaLnBrk="1" fontAlgn="base" hangingPunct="1">
        <a:spcBef>
          <a:spcPct val="20000"/>
        </a:spcBef>
        <a:spcAft>
          <a:spcPct val="0"/>
        </a:spcAft>
        <a:buChar char="»"/>
        <a:defRPr sz="1700">
          <a:solidFill>
            <a:srgbClr val="000000"/>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386151"/>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Lst>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E02977-23B7-4DAE-BEBB-49624568DB4E}" type="datetimeFigureOut">
              <a:rPr lang="fr-FR" smtClean="0">
                <a:solidFill>
                  <a:prstClr val="black">
                    <a:tint val="75000"/>
                  </a:prstClr>
                </a:solidFill>
              </a:rPr>
              <a:pPr/>
              <a:t>30/10/2014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CE9089-D479-43CB-88C3-AA69B4C091C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05146395"/>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49EA1-18D2-4A9F-8E13-D05C980C49AD}" type="datetimeFigureOut">
              <a:rPr lang="en-US" smtClean="0">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909F5-1440-4DAC-8A94-1C587CE77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246399"/>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89E8F8E-00FE-A145-9E36-0D3A4C5ADD11}" type="datetimeFigureOut">
              <a:rPr lang="fr-FR" smtClean="0">
                <a:solidFill>
                  <a:prstClr val="black">
                    <a:tint val="75000"/>
                  </a:prstClr>
                </a:solidFill>
              </a:rPr>
              <a:pPr defTabSz="457200"/>
              <a:t>30/10/2014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D408C8B-AA2B-E04E-9D84-353D52CAD825}" type="slidenum">
              <a:rPr lang="fr-FR" smtClean="0">
                <a:solidFill>
                  <a:prstClr val="black">
                    <a:tint val="75000"/>
                  </a:prstClr>
                </a:solidFill>
              </a:rPr>
              <a:pPr defTabSz="457200"/>
              <a:t>‹#›</a:t>
            </a:fld>
            <a:endParaRPr lang="fr-FR">
              <a:solidFill>
                <a:prstClr val="black">
                  <a:tint val="75000"/>
                </a:prstClr>
              </a:solidFill>
            </a:endParaRPr>
          </a:p>
        </p:txBody>
      </p:sp>
    </p:spTree>
    <p:extLst>
      <p:ext uri="{BB962C8B-B14F-4D97-AF65-F5344CB8AC3E}">
        <p14:creationId xmlns:p14="http://schemas.microsoft.com/office/powerpoint/2010/main" val="4116815829"/>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4080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5158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12192000" cy="1143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Placeholder 1"/>
          <p:cNvSpPr>
            <a:spLocks noGrp="1"/>
          </p:cNvSpPr>
          <p:nvPr>
            <p:ph type="title"/>
          </p:nvPr>
        </p:nvSpPr>
        <p:spPr>
          <a:xfrm>
            <a:off x="406400" y="0"/>
            <a:ext cx="11684000" cy="10668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219200"/>
            <a:ext cx="109728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0"/>
            <a:ext cx="4064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2"/>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9855201" y="6225377"/>
            <a:ext cx="2240132" cy="60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19868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Lst>
  <p:txStyles>
    <p:titleStyle>
      <a:lvl1pPr algn="l" defTabSz="914400" rtl="0" eaLnBrk="1" latinLnBrk="0" hangingPunct="1">
        <a:spcBef>
          <a:spcPct val="0"/>
        </a:spcBef>
        <a:buNone/>
        <a:defRPr sz="3600" kern="1200">
          <a:solidFill>
            <a:schemeClr val="tx1"/>
          </a:solidFill>
          <a:latin typeface="Cambria" panose="02040503050406030204"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60867" y="6388100"/>
            <a:ext cx="11878733" cy="349250"/>
          </a:xfrm>
          <a:prstGeom prst="rect">
            <a:avLst/>
          </a:prstGeom>
          <a:solidFill>
            <a:srgbClr val="006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Placeholder 1"/>
          <p:cNvSpPr>
            <a:spLocks noGrp="1"/>
          </p:cNvSpPr>
          <p:nvPr>
            <p:ph type="title"/>
          </p:nvPr>
        </p:nvSpPr>
        <p:spPr>
          <a:xfrm>
            <a:off x="618067" y="64928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18067" y="2313850"/>
            <a:ext cx="10972800" cy="164855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endParaRPr lang="en-US" dirty="0"/>
          </a:p>
        </p:txBody>
      </p:sp>
      <p:pic>
        <p:nvPicPr>
          <p:cNvPr id="12" name="Picture 11" descr="footer_URL.png"/>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016001" y="6508751"/>
            <a:ext cx="2480047" cy="122711"/>
          </a:xfrm>
          <a:prstGeom prst="rect">
            <a:avLst/>
          </a:prstGeom>
          <a:noFill/>
          <a:ln>
            <a:noFill/>
          </a:ln>
        </p:spPr>
      </p:pic>
    </p:spTree>
    <p:extLst>
      <p:ext uri="{BB962C8B-B14F-4D97-AF65-F5344CB8AC3E}">
        <p14:creationId xmlns:p14="http://schemas.microsoft.com/office/powerpoint/2010/main" val="91613083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rgbClr val="DDEBCF">
                <a:alpha val="0"/>
              </a:srgbClr>
            </a:gs>
            <a:gs pos="50000">
              <a:srgbClr val="B4C991"/>
            </a:gs>
            <a:gs pos="100000">
              <a:srgbClr val="92D050"/>
            </a:gs>
          </a:gsLst>
          <a:lin ang="5400000" scaled="0"/>
          <a:tileRect/>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AD1F6F8-A7BF-4D23-89A2-F353BB604BBB}" type="datetimeFigureOut">
              <a:rPr lang="en-US">
                <a:solidFill>
                  <a:prstClr val="black">
                    <a:tint val="75000"/>
                  </a:prstClr>
                </a:solidFill>
              </a:rPr>
              <a:pPr>
                <a:defRPr/>
              </a:pPr>
              <a:t>10/30/2014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8BA5CB4-5C79-47B1-B6B8-157B1FFDB8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8732547"/>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0493" y="274638"/>
            <a:ext cx="10141907"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4007E-697B-4DDA-998E-4371D82D013C}" type="datetimeFigureOut">
              <a:rPr lang="en-US" smtClean="0">
                <a:solidFill>
                  <a:prstClr val="black">
                    <a:tint val="75000"/>
                  </a:prstClr>
                </a:solidFill>
              </a:rPr>
              <a:pPr/>
              <a:t>10/30/2014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B5D39-5FAB-4CBC-9B89-F4E0445D0376}"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PEPFAR Logo Color - Tagline - revised 2 copy.jpg"/>
          <p:cNvPicPr>
            <a:picLocks noChangeAspect="1"/>
          </p:cNvPicPr>
          <p:nvPr userDrawn="1"/>
        </p:nvPicPr>
        <p:blipFill>
          <a:blip r:embed="rId13" cstate="print"/>
          <a:stretch>
            <a:fillRect/>
          </a:stretch>
        </p:blipFill>
        <p:spPr>
          <a:xfrm>
            <a:off x="304800" y="63501"/>
            <a:ext cx="1135693" cy="1025996"/>
          </a:xfrm>
          <a:prstGeom prst="rect">
            <a:avLst/>
          </a:prstGeom>
        </p:spPr>
      </p:pic>
      <p:cxnSp>
        <p:nvCxnSpPr>
          <p:cNvPr id="9" name="Straight Connector 8"/>
          <p:cNvCxnSpPr/>
          <p:nvPr userDrawn="1"/>
        </p:nvCxnSpPr>
        <p:spPr>
          <a:xfrm>
            <a:off x="0" y="0"/>
            <a:ext cx="12192000" cy="0"/>
          </a:xfrm>
          <a:prstGeom prst="line">
            <a:avLst/>
          </a:prstGeom>
          <a:ln w="63500" cap="rnd"/>
        </p:spPr>
        <p:style>
          <a:lnRef idx="3">
            <a:schemeClr val="accent2"/>
          </a:lnRef>
          <a:fillRef idx="0">
            <a:schemeClr val="accent2"/>
          </a:fillRef>
          <a:effectRef idx="2">
            <a:schemeClr val="accent2"/>
          </a:effectRef>
          <a:fontRef idx="minor">
            <a:schemeClr val="tx1"/>
          </a:fontRef>
        </p:style>
      </p:cxnSp>
      <p:pic>
        <p:nvPicPr>
          <p:cNvPr id="10" name="Picture 5"/>
          <p:cNvPicPr>
            <a:picLocks noChangeAspect="1" noChangeArrowheads="1"/>
          </p:cNvPicPr>
          <p:nvPr userDrawn="1"/>
        </p:nvPicPr>
        <p:blipFill>
          <a:blip r:embed="rId14" cstate="print"/>
          <a:srcRect/>
          <a:stretch>
            <a:fillRect/>
          </a:stretch>
        </p:blipFill>
        <p:spPr bwMode="auto">
          <a:xfrm>
            <a:off x="11176000" y="6019800"/>
            <a:ext cx="924248" cy="838200"/>
          </a:xfrm>
          <a:prstGeom prst="rect">
            <a:avLst/>
          </a:prstGeom>
          <a:noFill/>
          <a:ln w="9525">
            <a:noFill/>
            <a:miter lim="800000"/>
            <a:headEnd/>
            <a:tailEnd/>
          </a:ln>
        </p:spPr>
      </p:pic>
    </p:spTree>
    <p:extLst>
      <p:ext uri="{BB962C8B-B14F-4D97-AF65-F5344CB8AC3E}">
        <p14:creationId xmlns:p14="http://schemas.microsoft.com/office/powerpoint/2010/main" val="21526565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22206DA-4705-844F-8F0B-F43945BCDB1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5492851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Lst>
  <p:txStyles>
    <p:titleStyle>
      <a:lvl1pPr algn="ctr" defTabSz="4572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225.xml"/></Relationships>
</file>

<file path=ppt/slides/_rels/slide1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273.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75.jpe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75.jpeg"/></Relationships>
</file>

<file path=ppt/slides/_rels/slide1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9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91.xml"/><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98.xml"/><Relationship Id="rId4" Type="http://schemas.openxmlformats.org/officeDocument/2006/relationships/chart" Target="../charts/char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1.xml"/></Relationships>
</file>

<file path=ppt/slides/_rels/slide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0.xml"/></Relationships>
</file>

<file path=ppt/slides/_rels/slide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34.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52.xml"/></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9.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16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6.xml"/><Relationship Id="rId1" Type="http://schemas.openxmlformats.org/officeDocument/2006/relationships/vmlDrawing" Target="../drawings/vmlDrawing1.vml"/><Relationship Id="rId5" Type="http://schemas.openxmlformats.org/officeDocument/2006/relationships/image" Target="../media/image100.emf"/><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17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1.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146.xml"/><Relationship Id="rId5" Type="http://schemas.openxmlformats.org/officeDocument/2006/relationships/chart" Target="../charts/chart14.xml"/><Relationship Id="rId4" Type="http://schemas.openxmlformats.org/officeDocument/2006/relationships/chart" Target="../charts/chart13.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6.xml"/><Relationship Id="rId1" Type="http://schemas.openxmlformats.org/officeDocument/2006/relationships/vmlDrawing" Target="../drawings/vmlDrawing2.vml"/><Relationship Id="rId4" Type="http://schemas.openxmlformats.org/officeDocument/2006/relationships/image" Target="../media/image103.e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9.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34.xml"/><Relationship Id="rId6" Type="http://schemas.openxmlformats.org/officeDocument/2006/relationships/image" Target="../media/image105.wmf"/><Relationship Id="rId5" Type="http://schemas.openxmlformats.org/officeDocument/2006/relationships/image" Target="../media/image104.emf"/><Relationship Id="rId4" Type="http://schemas.openxmlformats.org/officeDocument/2006/relationships/image" Target="../media/image39.jpe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34.xm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34.xml"/><Relationship Id="rId5" Type="http://schemas.openxmlformats.org/officeDocument/2006/relationships/image" Target="../media/image106.tiff"/><Relationship Id="rId4" Type="http://schemas.openxmlformats.org/officeDocument/2006/relationships/image" Target="../media/image39.jpeg"/></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34.xml"/></Relationships>
</file>

<file path=ppt/slides/_rels/slide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48.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5663735" y="1339536"/>
            <a:ext cx="6399929" cy="1485103"/>
          </a:xfrm>
        </p:spPr>
        <p:txBody>
          <a:bodyPr/>
          <a:lstStyle/>
          <a:p>
            <a:r>
              <a:rPr lang="en-GB" sz="2800" b="1" dirty="0"/>
              <a:t>AIDS 2014  </a:t>
            </a:r>
            <a:br>
              <a:rPr lang="en-GB" sz="2800" b="1" dirty="0"/>
            </a:br>
            <a:r>
              <a:rPr lang="en-GB" sz="2400" b="1" dirty="0"/>
              <a:t/>
            </a:r>
            <a:br>
              <a:rPr lang="en-GB" sz="2400" b="1" dirty="0"/>
            </a:br>
            <a:r>
              <a:rPr lang="en-GB" sz="2400" b="1" dirty="0" err="1"/>
              <a:t>Oppsummering</a:t>
            </a:r>
            <a:r>
              <a:rPr lang="en-GB" sz="2400" b="1" dirty="0"/>
              <a:t> </a:t>
            </a:r>
            <a:r>
              <a:rPr lang="en-GB" sz="2400" b="1" dirty="0" err="1"/>
              <a:t>fra</a:t>
            </a:r>
            <a:r>
              <a:rPr lang="en-GB" sz="2400" b="1" dirty="0"/>
              <a:t> </a:t>
            </a:r>
            <a:r>
              <a:rPr lang="en-GB" sz="2400" b="1" dirty="0" err="1"/>
              <a:t>Aidskonferansen</a:t>
            </a:r>
            <a:r>
              <a:rPr lang="en-GB" sz="2400" b="1" dirty="0"/>
              <a:t> </a:t>
            </a:r>
            <a:r>
              <a:rPr lang="en-GB" sz="2400" b="1" dirty="0" err="1"/>
              <a:t>i</a:t>
            </a:r>
            <a:r>
              <a:rPr lang="en-GB" sz="2400" b="1" dirty="0"/>
              <a:t> Melbourne </a:t>
            </a:r>
            <a:r>
              <a:rPr lang="nb-NO" sz="2400" dirty="0"/>
              <a:t/>
            </a:r>
            <a:br>
              <a:rPr lang="nb-NO" sz="2400" dirty="0"/>
            </a:br>
            <a:r>
              <a:rPr lang="nb-NO" sz="2400" dirty="0"/>
              <a:t/>
            </a:r>
            <a:br>
              <a:rPr lang="nb-NO" sz="2400" dirty="0"/>
            </a:br>
            <a:r>
              <a:rPr lang="nb-NO" sz="2400" dirty="0"/>
              <a:t/>
            </a:r>
            <a:br>
              <a:rPr lang="nb-NO" sz="2400" dirty="0"/>
            </a:br>
            <a:r>
              <a:rPr lang="en-GB" sz="2400" dirty="0"/>
              <a:t/>
            </a:r>
            <a:br>
              <a:rPr lang="en-GB" sz="2400" dirty="0"/>
            </a:br>
            <a:r>
              <a:rPr lang="en-GB" sz="2400" dirty="0"/>
              <a:t/>
            </a:r>
            <a:br>
              <a:rPr lang="en-GB" sz="2400" dirty="0"/>
            </a:br>
            <a:endParaRPr lang="nb-NO" sz="1600" dirty="0"/>
          </a:p>
        </p:txBody>
      </p:sp>
      <p:sp>
        <p:nvSpPr>
          <p:cNvPr id="9219" name="Subtitle 2"/>
          <p:cNvSpPr>
            <a:spLocks noGrp="1"/>
          </p:cNvSpPr>
          <p:nvPr>
            <p:ph type="subTitle" idx="1"/>
          </p:nvPr>
        </p:nvSpPr>
        <p:spPr>
          <a:xfrm>
            <a:off x="7685913" y="3838226"/>
            <a:ext cx="4346539" cy="1071570"/>
          </a:xfrm>
        </p:spPr>
        <p:txBody>
          <a:bodyPr/>
          <a:lstStyle/>
          <a:p>
            <a:pPr algn="r"/>
            <a:r>
              <a:rPr lang="nb-NO" sz="2000" dirty="0"/>
              <a:t>29. oktober 2014</a:t>
            </a:r>
          </a:p>
          <a:p>
            <a:endParaRPr lang="nb-NO" dirty="0" smtClean="0"/>
          </a:p>
        </p:txBody>
      </p:sp>
      <p:pic>
        <p:nvPicPr>
          <p:cNvPr id="2" name="Picture 1"/>
          <p:cNvPicPr>
            <a:picLocks noChangeAspect="1"/>
          </p:cNvPicPr>
          <p:nvPr/>
        </p:nvPicPr>
        <p:blipFill>
          <a:blip r:embed="rId3"/>
          <a:stretch>
            <a:fillRect/>
          </a:stretch>
        </p:blipFill>
        <p:spPr>
          <a:xfrm>
            <a:off x="0" y="1147031"/>
            <a:ext cx="5182049" cy="4033801"/>
          </a:xfrm>
          <a:prstGeom prst="rect">
            <a:avLst/>
          </a:prstGeom>
        </p:spPr>
      </p:pic>
    </p:spTree>
    <p:extLst>
      <p:ext uri="{BB962C8B-B14F-4D97-AF65-F5344CB8AC3E}">
        <p14:creationId xmlns:p14="http://schemas.microsoft.com/office/powerpoint/2010/main" val="2738662049"/>
      </p:ext>
    </p:extLst>
  </p:cSld>
  <p:clrMapOvr>
    <a:masterClrMapping/>
  </p:clrMapOvr>
  <p:transition>
    <p:randomBa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676892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1" dirty="0" smtClean="0">
                <a:solidFill>
                  <a:schemeClr val="tx1">
                    <a:lumMod val="95000"/>
                    <a:lumOff val="5000"/>
                  </a:schemeClr>
                </a:solidFill>
              </a:rPr>
              <a:t>Global </a:t>
            </a:r>
            <a:r>
              <a:rPr lang="nb-NO" b="1" dirty="0" err="1">
                <a:solidFill>
                  <a:schemeClr val="tx1">
                    <a:lumMod val="95000"/>
                    <a:lumOff val="5000"/>
                  </a:schemeClr>
                </a:solidFill>
              </a:rPr>
              <a:t>o</a:t>
            </a:r>
            <a:r>
              <a:rPr lang="nb-NO" b="1" dirty="0" err="1" smtClean="0">
                <a:solidFill>
                  <a:schemeClr val="tx1">
                    <a:lumMod val="95000"/>
                    <a:lumOff val="5000"/>
                  </a:schemeClr>
                </a:solidFill>
              </a:rPr>
              <a:t>verview</a:t>
            </a:r>
            <a:endParaRPr lang="en-GB" b="1" dirty="0">
              <a:solidFill>
                <a:schemeClr val="tx1">
                  <a:lumMod val="95000"/>
                  <a:lumOff val="5000"/>
                </a:schemeClr>
              </a:solidFill>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83121" y="1825625"/>
            <a:ext cx="5825758" cy="4351338"/>
          </a:xfrm>
        </p:spPr>
      </p:pic>
    </p:spTree>
    <p:extLst>
      <p:ext uri="{BB962C8B-B14F-4D97-AF65-F5344CB8AC3E}">
        <p14:creationId xmlns:p14="http://schemas.microsoft.com/office/powerpoint/2010/main" val="4549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0"/>
            <a:ext cx="9144000" cy="1447800"/>
          </a:xfrm>
          <a:solidFill>
            <a:srgbClr val="1F497D"/>
          </a:solidFill>
        </p:spPr>
        <p:txBody>
          <a:bodyPr>
            <a:normAutofit/>
          </a:bodyPr>
          <a:lstStyle/>
          <a:p>
            <a:r>
              <a:rPr lang="fr-FR" sz="3600" b="1" dirty="0">
                <a:solidFill>
                  <a:schemeClr val="bg1"/>
                </a:solidFill>
              </a:rPr>
              <a:t>30 </a:t>
            </a:r>
            <a:r>
              <a:rPr lang="fr-FR" sz="3600" b="1" dirty="0" err="1">
                <a:solidFill>
                  <a:schemeClr val="bg1"/>
                </a:solidFill>
              </a:rPr>
              <a:t>years</a:t>
            </a:r>
            <a:r>
              <a:rPr lang="fr-FR" sz="3600" b="1" dirty="0">
                <a:solidFill>
                  <a:schemeClr val="bg1"/>
                </a:solidFill>
              </a:rPr>
              <a:t> of HIV Science</a:t>
            </a:r>
            <a:br>
              <a:rPr lang="fr-FR" sz="3600" b="1" dirty="0">
                <a:solidFill>
                  <a:schemeClr val="bg1"/>
                </a:solidFill>
              </a:rPr>
            </a:br>
            <a:r>
              <a:rPr lang="fr-FR" sz="3600" b="1" dirty="0">
                <a:solidFill>
                  <a:schemeClr val="bg1"/>
                </a:solidFill>
              </a:rPr>
              <a:t>A good </a:t>
            </a:r>
            <a:r>
              <a:rPr lang="fr-FR" sz="3600" b="1" dirty="0" err="1">
                <a:solidFill>
                  <a:schemeClr val="bg1"/>
                </a:solidFill>
              </a:rPr>
              <a:t>example</a:t>
            </a:r>
            <a:r>
              <a:rPr lang="fr-FR" sz="3600" b="1" dirty="0">
                <a:solidFill>
                  <a:schemeClr val="bg1"/>
                </a:solidFill>
              </a:rPr>
              <a:t> of </a:t>
            </a:r>
            <a:r>
              <a:rPr lang="fr-FR" sz="3600" b="1" dirty="0" err="1">
                <a:solidFill>
                  <a:schemeClr val="bg1"/>
                </a:solidFill>
              </a:rPr>
              <a:t>translational</a:t>
            </a:r>
            <a:r>
              <a:rPr lang="fr-FR" sz="3600" b="1" dirty="0">
                <a:solidFill>
                  <a:schemeClr val="bg1"/>
                </a:solidFill>
              </a:rPr>
              <a:t> </a:t>
            </a:r>
            <a:r>
              <a:rPr lang="fr-FR" sz="3600" b="1" dirty="0" err="1">
                <a:solidFill>
                  <a:schemeClr val="bg1"/>
                </a:solidFill>
              </a:rPr>
              <a:t>research</a:t>
            </a:r>
            <a:r>
              <a:rPr lang="fr-FR" sz="3600" b="1" dirty="0">
                <a:solidFill>
                  <a:schemeClr val="bg1"/>
                </a:solidFill>
              </a:rPr>
              <a:t> </a:t>
            </a:r>
          </a:p>
        </p:txBody>
      </p:sp>
      <p:sp>
        <p:nvSpPr>
          <p:cNvPr id="3" name="Espace réservé du contenu 2"/>
          <p:cNvSpPr>
            <a:spLocks noGrp="1"/>
          </p:cNvSpPr>
          <p:nvPr>
            <p:ph idx="1"/>
          </p:nvPr>
        </p:nvSpPr>
        <p:spPr/>
        <p:txBody>
          <a:bodyPr/>
          <a:lstStyle/>
          <a:p>
            <a:r>
              <a:rPr lang="fr-FR" dirty="0" smtClean="0"/>
              <a:t> </a:t>
            </a:r>
            <a:endParaRPr lang="fr-FR" dirty="0"/>
          </a:p>
        </p:txBody>
      </p:sp>
      <p:pic>
        <p:nvPicPr>
          <p:cNvPr id="4" name="Image 3"/>
          <p:cNvPicPr>
            <a:picLocks/>
          </p:cNvPicPr>
          <p:nvPr/>
        </p:nvPicPr>
        <p:blipFill>
          <a:blip r:embed="rId3"/>
          <a:stretch>
            <a:fillRect/>
          </a:stretch>
        </p:blipFill>
        <p:spPr>
          <a:xfrm>
            <a:off x="1524000" y="1447800"/>
            <a:ext cx="9144000" cy="5410200"/>
          </a:xfrm>
          <a:prstGeom prst="rect">
            <a:avLst/>
          </a:prstGeom>
        </p:spPr>
      </p:pic>
      <p:sp>
        <p:nvSpPr>
          <p:cNvPr id="5" name="ZoneTexte 4"/>
          <p:cNvSpPr txBox="1"/>
          <p:nvPr/>
        </p:nvSpPr>
        <p:spPr>
          <a:xfrm>
            <a:off x="4168590" y="6604001"/>
            <a:ext cx="6887883" cy="307777"/>
          </a:xfrm>
          <a:prstGeom prst="rect">
            <a:avLst/>
          </a:prstGeom>
          <a:noFill/>
        </p:spPr>
        <p:txBody>
          <a:bodyPr wrap="square" rtlCol="0">
            <a:spAutoFit/>
          </a:bodyPr>
          <a:lstStyle/>
          <a:p>
            <a:pPr defTabSz="457200"/>
            <a:r>
              <a:rPr lang="fr-FR" sz="1400" dirty="0">
                <a:solidFill>
                  <a:prstClr val="black"/>
                </a:solidFill>
              </a:rPr>
              <a:t>F. Barré-</a:t>
            </a:r>
            <a:r>
              <a:rPr lang="fr-FR" sz="1400" dirty="0" err="1">
                <a:solidFill>
                  <a:prstClr val="black"/>
                </a:solidFill>
              </a:rPr>
              <a:t>Sinoussi</a:t>
            </a:r>
            <a:r>
              <a:rPr lang="fr-FR" sz="1400" dirty="0">
                <a:solidFill>
                  <a:prstClr val="black"/>
                </a:solidFill>
              </a:rPr>
              <a:t>, AL. Ross, JF </a:t>
            </a:r>
            <a:r>
              <a:rPr lang="fr-FR" sz="1400" dirty="0" err="1">
                <a:solidFill>
                  <a:prstClr val="black"/>
                </a:solidFill>
              </a:rPr>
              <a:t>Delfraissy</a:t>
            </a:r>
            <a:r>
              <a:rPr lang="fr-FR" sz="1400" dirty="0">
                <a:solidFill>
                  <a:prstClr val="black"/>
                </a:solidFill>
              </a:rPr>
              <a:t> (2013) Nature </a:t>
            </a:r>
            <a:r>
              <a:rPr lang="fr-FR" sz="1400" dirty="0" err="1">
                <a:solidFill>
                  <a:prstClr val="black"/>
                </a:solidFill>
              </a:rPr>
              <a:t>Reviews</a:t>
            </a:r>
            <a:r>
              <a:rPr lang="fr-FR" sz="1400" dirty="0">
                <a:solidFill>
                  <a:prstClr val="black"/>
                </a:solidFill>
              </a:rPr>
              <a:t> </a:t>
            </a:r>
            <a:r>
              <a:rPr lang="fr-FR" sz="1400" dirty="0" err="1">
                <a:solidFill>
                  <a:prstClr val="black"/>
                </a:solidFill>
              </a:rPr>
              <a:t>Microbiology</a:t>
            </a:r>
            <a:endParaRPr lang="fr-FR" sz="1400" dirty="0">
              <a:solidFill>
                <a:prstClr val="black"/>
              </a:solidFill>
            </a:endParaRPr>
          </a:p>
        </p:txBody>
      </p:sp>
    </p:spTree>
    <p:extLst>
      <p:ext uri="{BB962C8B-B14F-4D97-AF65-F5344CB8AC3E}">
        <p14:creationId xmlns:p14="http://schemas.microsoft.com/office/powerpoint/2010/main" val="41372938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0844"/>
            <a:ext cx="8839200" cy="846348"/>
          </a:xfrm>
        </p:spPr>
        <p:txBody>
          <a:bodyPr>
            <a:noAutofit/>
          </a:bodyPr>
          <a:lstStyle/>
          <a:p>
            <a:pPr algn="l"/>
            <a:r>
              <a:rPr lang="en-US" sz="3200" dirty="0"/>
              <a:t>New Infections Halved since Peak of Epidemic</a:t>
            </a:r>
            <a:br>
              <a:rPr lang="en-US" sz="3200" dirty="0"/>
            </a:br>
            <a:r>
              <a:rPr lang="en-US" sz="2000" dirty="0">
                <a:latin typeface="Calibri"/>
                <a:cs typeface="Calibri"/>
              </a:rPr>
              <a:t>Maintaining momentum is key to achieving epidemic control</a:t>
            </a:r>
            <a:endParaRPr lang="en-US" sz="2400" dirty="0">
              <a:latin typeface="Calibri"/>
              <a:cs typeface="Calibri"/>
            </a:endParaRPr>
          </a:p>
        </p:txBody>
      </p:sp>
      <p:sp>
        <p:nvSpPr>
          <p:cNvPr id="3" name="TextBox 2"/>
          <p:cNvSpPr txBox="1"/>
          <p:nvPr/>
        </p:nvSpPr>
        <p:spPr>
          <a:xfrm>
            <a:off x="4114800" y="1143001"/>
            <a:ext cx="3955308" cy="646331"/>
          </a:xfrm>
          <a:prstGeom prst="rect">
            <a:avLst/>
          </a:prstGeom>
          <a:noFill/>
        </p:spPr>
        <p:txBody>
          <a:bodyPr wrap="square" rtlCol="0">
            <a:spAutoFit/>
          </a:bodyPr>
          <a:lstStyle/>
          <a:p>
            <a:pPr algn="ctr"/>
            <a:r>
              <a:rPr lang="en-US" b="1" dirty="0">
                <a:solidFill>
                  <a:srgbClr val="000000"/>
                </a:solidFill>
              </a:rPr>
              <a:t>Trends in New HIV Infections, 1990-2012</a:t>
            </a:r>
          </a:p>
        </p:txBody>
      </p:sp>
      <p:graphicFrame>
        <p:nvGraphicFramePr>
          <p:cNvPr id="5" name="Chart 4"/>
          <p:cNvGraphicFramePr>
            <a:graphicFrameLocks/>
          </p:cNvGraphicFramePr>
          <p:nvPr>
            <p:extLst/>
          </p:nvPr>
        </p:nvGraphicFramePr>
        <p:xfrm>
          <a:off x="1733550" y="1143000"/>
          <a:ext cx="8724900"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815541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Unequal Decline in New HIV Infections</a:t>
            </a:r>
            <a:endParaRPr lang="en-US" dirty="0"/>
          </a:p>
        </p:txBody>
      </p:sp>
      <p:graphicFrame>
        <p:nvGraphicFramePr>
          <p:cNvPr id="7" name="Content Placeholder 6"/>
          <p:cNvGraphicFramePr>
            <a:graphicFrameLocks noGrp="1"/>
          </p:cNvGraphicFramePr>
          <p:nvPr>
            <p:ph idx="1"/>
            <p:extLst/>
          </p:nvPr>
        </p:nvGraphicFramePr>
        <p:xfrm>
          <a:off x="1981200" y="1295401"/>
          <a:ext cx="8229600" cy="495617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828800" y="6573531"/>
            <a:ext cx="3200400" cy="276999"/>
          </a:xfrm>
          <a:prstGeom prst="rect">
            <a:avLst/>
          </a:prstGeom>
          <a:noFill/>
        </p:spPr>
        <p:txBody>
          <a:bodyPr wrap="square" rtlCol="0">
            <a:spAutoFit/>
          </a:bodyPr>
          <a:lstStyle/>
          <a:p>
            <a:r>
              <a:rPr lang="en-US" sz="1200" i="1" dirty="0">
                <a:solidFill>
                  <a:srgbClr val="000000"/>
                </a:solidFill>
              </a:rPr>
              <a:t>Source, UNAIDS 2014</a:t>
            </a:r>
          </a:p>
        </p:txBody>
      </p:sp>
    </p:spTree>
    <p:extLst>
      <p:ext uri="{BB962C8B-B14F-4D97-AF65-F5344CB8AC3E}">
        <p14:creationId xmlns:p14="http://schemas.microsoft.com/office/powerpoint/2010/main" val="24789957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8839200" cy="1036638"/>
          </a:xfrm>
        </p:spPr>
        <p:txBody>
          <a:bodyPr>
            <a:noAutofit/>
          </a:bodyPr>
          <a:lstStyle/>
          <a:p>
            <a:r>
              <a:rPr lang="en-GB" dirty="0" smtClean="0">
                <a:solidFill>
                  <a:schemeClr val="tx2"/>
                </a:solidFill>
                <a:latin typeface="Cambria"/>
                <a:ea typeface="ＭＳ Ｐゴシック" charset="0"/>
                <a:cs typeface="Cambria"/>
              </a:rPr>
              <a:t>Disparately High HIV Prevalence among Young Women Compared to Young Men</a:t>
            </a:r>
            <a:endParaRPr lang="en-GB" dirty="0">
              <a:solidFill>
                <a:schemeClr val="tx2"/>
              </a:solidFill>
              <a:latin typeface="Cambria"/>
              <a:ea typeface="ＭＳ Ｐゴシック" charset="0"/>
              <a:cs typeface="Cambria"/>
            </a:endParaRPr>
          </a:p>
        </p:txBody>
      </p:sp>
      <p:sp>
        <p:nvSpPr>
          <p:cNvPr id="5" name="TextBox 4"/>
          <p:cNvSpPr txBox="1"/>
          <p:nvPr/>
        </p:nvSpPr>
        <p:spPr>
          <a:xfrm>
            <a:off x="1828800" y="6581002"/>
            <a:ext cx="2209800" cy="276999"/>
          </a:xfrm>
          <a:prstGeom prst="rect">
            <a:avLst/>
          </a:prstGeom>
          <a:noFill/>
        </p:spPr>
        <p:txBody>
          <a:bodyPr wrap="square" rtlCol="0">
            <a:spAutoFit/>
          </a:bodyPr>
          <a:lstStyle/>
          <a:p>
            <a:r>
              <a:rPr lang="en-GB" sz="1200" i="1" dirty="0">
                <a:solidFill>
                  <a:prstClr val="black"/>
                </a:solidFill>
              </a:rPr>
              <a:t>Source: UNAIDS 2014</a:t>
            </a:r>
          </a:p>
        </p:txBody>
      </p:sp>
      <p:sp>
        <p:nvSpPr>
          <p:cNvPr id="10" name="TextBox 9"/>
          <p:cNvSpPr txBox="1"/>
          <p:nvPr/>
        </p:nvSpPr>
        <p:spPr>
          <a:xfrm>
            <a:off x="2514600" y="1828800"/>
            <a:ext cx="7620000" cy="369332"/>
          </a:xfrm>
          <a:prstGeom prst="rect">
            <a:avLst/>
          </a:prstGeom>
          <a:noFill/>
        </p:spPr>
        <p:txBody>
          <a:bodyPr wrap="square" rtlCol="0">
            <a:spAutoFit/>
          </a:bodyPr>
          <a:lstStyle/>
          <a:p>
            <a:pPr algn="ctr"/>
            <a:r>
              <a:rPr lang="en-US" dirty="0">
                <a:solidFill>
                  <a:srgbClr val="000000"/>
                </a:solidFill>
              </a:rPr>
              <a:t>New HIV Infections in Sub-Saharan Africa by Age &amp; Sex, 2013</a:t>
            </a:r>
          </a:p>
        </p:txBody>
      </p:sp>
      <p:pic>
        <p:nvPicPr>
          <p:cNvPr id="11" name="Picture 10"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362200"/>
            <a:ext cx="8610600" cy="3584532"/>
          </a:xfrm>
          <a:prstGeom prst="rect">
            <a:avLst/>
          </a:prstGeom>
        </p:spPr>
      </p:pic>
      <p:sp>
        <p:nvSpPr>
          <p:cNvPr id="12" name="Rectangle 11"/>
          <p:cNvSpPr/>
          <p:nvPr/>
        </p:nvSpPr>
        <p:spPr>
          <a:xfrm>
            <a:off x="5334000" y="2667000"/>
            <a:ext cx="1828800" cy="3276600"/>
          </a:xfrm>
          <a:prstGeom prst="rect">
            <a:avLst/>
          </a:prstGeom>
          <a:noFill/>
          <a:ln w="76200" cmpd="sng">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163944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txBox="1">
            <a:spLocks/>
          </p:cNvSpPr>
          <p:nvPr/>
        </p:nvSpPr>
        <p:spPr bwMode="auto">
          <a:xfrm>
            <a:off x="1828800" y="0"/>
            <a:ext cx="838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3600" dirty="0">
                <a:solidFill>
                  <a:srgbClr val="000000"/>
                </a:solidFill>
                <a:latin typeface="Cambria"/>
                <a:cs typeface="Cambria"/>
              </a:rPr>
              <a:t>Violence Against Children Surveys (VACS)</a:t>
            </a:r>
          </a:p>
          <a:p>
            <a:r>
              <a:rPr lang="en-US" sz="2000" dirty="0">
                <a:solidFill>
                  <a:srgbClr val="000000"/>
                </a:solidFill>
                <a:latin typeface="Calibri"/>
                <a:cs typeface="Calibri"/>
              </a:rPr>
              <a:t>Reducing Gender Based Violence is a Critical Priority</a:t>
            </a:r>
          </a:p>
        </p:txBody>
      </p:sp>
      <p:sp>
        <p:nvSpPr>
          <p:cNvPr id="4101" name="TextBox 2"/>
          <p:cNvSpPr txBox="1">
            <a:spLocks noChangeArrowheads="1"/>
          </p:cNvSpPr>
          <p:nvPr/>
        </p:nvSpPr>
        <p:spPr bwMode="auto">
          <a:xfrm>
            <a:off x="8839200" y="4572000"/>
            <a:ext cx="16002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100">
                <a:solidFill>
                  <a:srgbClr val="000000"/>
                </a:solidFill>
              </a:rPr>
              <a:t>*Among females reporting sexual debut before age 18</a:t>
            </a:r>
          </a:p>
          <a:p>
            <a:endParaRPr lang="en-US" sz="1100">
              <a:solidFill>
                <a:srgbClr val="000000"/>
              </a:solidFill>
            </a:endParaRPr>
          </a:p>
          <a:p>
            <a:r>
              <a:rPr lang="en-US" sz="1100">
                <a:solidFill>
                  <a:srgbClr val="000000"/>
                </a:solidFill>
              </a:rPr>
              <a:t>**Data for Tanzania and Swaziland reported by 13-24 year olds</a:t>
            </a:r>
          </a:p>
        </p:txBody>
      </p:sp>
      <p:sp>
        <p:nvSpPr>
          <p:cNvPr id="4102" name="Rectangle 7"/>
          <p:cNvSpPr>
            <a:spLocks noChangeArrowheads="1"/>
          </p:cNvSpPr>
          <p:nvPr/>
        </p:nvSpPr>
        <p:spPr bwMode="auto">
          <a:xfrm>
            <a:off x="1828801" y="5734050"/>
            <a:ext cx="7010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800" dirty="0">
                <a:solidFill>
                  <a:srgbClr val="000000"/>
                </a:solidFill>
              </a:rPr>
              <a:t>Sources: </a:t>
            </a:r>
          </a:p>
          <a:p>
            <a:r>
              <a:rPr lang="en-US" sz="800" dirty="0">
                <a:solidFill>
                  <a:srgbClr val="000000"/>
                </a:solidFill>
              </a:rPr>
              <a:t>UNICEF Swaziland and CDC. Findings from a National Survey on Violence Against Children in Swaziland. CDC, Atlanta. 2007</a:t>
            </a:r>
          </a:p>
          <a:p>
            <a:r>
              <a:rPr lang="en-US" sz="800" dirty="0">
                <a:solidFill>
                  <a:srgbClr val="000000"/>
                </a:solidFill>
              </a:rPr>
              <a:t>UNICEF Tanzania, CDC, and </a:t>
            </a:r>
            <a:r>
              <a:rPr lang="en-US" sz="800" dirty="0" err="1">
                <a:solidFill>
                  <a:srgbClr val="000000"/>
                </a:solidFill>
              </a:rPr>
              <a:t>Muhimbili</a:t>
            </a:r>
            <a:r>
              <a:rPr lang="en-US" sz="800" dirty="0">
                <a:solidFill>
                  <a:srgbClr val="000000"/>
                </a:solidFill>
              </a:rPr>
              <a:t> University of Health and Allied Sciences. Violence against Children in Tanzania: Findings from a National Survey 2009. Dar </a:t>
            </a:r>
            <a:r>
              <a:rPr lang="en-US" sz="800" dirty="0" err="1">
                <a:solidFill>
                  <a:srgbClr val="000000"/>
                </a:solidFill>
              </a:rPr>
              <a:t>es</a:t>
            </a:r>
            <a:r>
              <a:rPr lang="en-US" sz="800" dirty="0">
                <a:solidFill>
                  <a:srgbClr val="000000"/>
                </a:solidFill>
              </a:rPr>
              <a:t> Salaam, Tanzania. 2011</a:t>
            </a:r>
          </a:p>
          <a:p>
            <a:r>
              <a:rPr lang="en-US" sz="800" dirty="0">
                <a:solidFill>
                  <a:srgbClr val="000000"/>
                </a:solidFill>
              </a:rPr>
              <a:t>UNICEF Kenya, CDC, and Kenya National Bureau of Statistics. Violence against Children in Kenya: Findings from a 2010 National Survey. Nairobi, Kenya. 2012</a:t>
            </a:r>
          </a:p>
          <a:p>
            <a:r>
              <a:rPr lang="en-US" sz="800" dirty="0">
                <a:solidFill>
                  <a:srgbClr val="000000"/>
                </a:solidFill>
              </a:rPr>
              <a:t>Zimbabwe National Statistics Agency. National Baseline Survey on Life Experiences of Adolescents in Zimbabwe 2011. Preliminary Report. 2012</a:t>
            </a:r>
          </a:p>
          <a:p>
            <a:r>
              <a:rPr lang="en-US" sz="800" dirty="0">
                <a:solidFill>
                  <a:srgbClr val="000000"/>
                </a:solidFill>
              </a:rPr>
              <a:t>CDC, Interuniversity Institute for Research and Development, </a:t>
            </a:r>
            <a:r>
              <a:rPr lang="en-US" sz="800" dirty="0" err="1">
                <a:solidFill>
                  <a:srgbClr val="000000"/>
                </a:solidFill>
              </a:rPr>
              <a:t>Comité</a:t>
            </a:r>
            <a:r>
              <a:rPr lang="en-US" sz="800" dirty="0">
                <a:solidFill>
                  <a:srgbClr val="000000"/>
                </a:solidFill>
              </a:rPr>
              <a:t> de Coordination.  Violence against Children in Haiti: Findings from a National Survey, 2012. Port-au-Prince, Haiti: Centers for Disease Control and Prevention, 2013</a:t>
            </a:r>
          </a:p>
        </p:txBody>
      </p:sp>
      <p:pic>
        <p:nvPicPr>
          <p:cNvPr id="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77400" y="1664494"/>
            <a:ext cx="6858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1"/>
          <p:cNvGraphicFramePr/>
          <p:nvPr>
            <p:extLst/>
          </p:nvPr>
        </p:nvGraphicFramePr>
        <p:xfrm>
          <a:off x="2057400" y="1219200"/>
          <a:ext cx="68580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54771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Country snapshots</a:t>
            </a:r>
            <a:endParaRPr lang="en-GB"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83121" y="1825625"/>
            <a:ext cx="5825758" cy="4351338"/>
          </a:xfrm>
        </p:spPr>
      </p:pic>
    </p:spTree>
    <p:extLst>
      <p:ext uri="{BB962C8B-B14F-4D97-AF65-F5344CB8AC3E}">
        <p14:creationId xmlns:p14="http://schemas.microsoft.com/office/powerpoint/2010/main" val="2105098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1"/>
            <p:extLst>
              <p:ext uri="{D42A27DB-BD31-4B8C-83A1-F6EECF244321}">
                <p14:modId xmlns:p14="http://schemas.microsoft.com/office/powerpoint/2010/main" val="906298592"/>
              </p:ext>
            </p:extLst>
          </p:nvPr>
        </p:nvGraphicFramePr>
        <p:xfrm>
          <a:off x="1822450" y="1676401"/>
          <a:ext cx="8845550" cy="4707345"/>
        </p:xfrm>
        <a:graphic>
          <a:graphicData uri="http://schemas.openxmlformats.org/drawingml/2006/chart">
            <c:chart xmlns:c="http://schemas.openxmlformats.org/drawingml/2006/chart" xmlns:r="http://schemas.openxmlformats.org/officeDocument/2006/relationships" r:id="rId3"/>
          </a:graphicData>
        </a:graphic>
      </p:graphicFrame>
      <p:sp>
        <p:nvSpPr>
          <p:cNvPr id="7171" name="TextBox 8"/>
          <p:cNvSpPr txBox="1">
            <a:spLocks noChangeArrowheads="1"/>
          </p:cNvSpPr>
          <p:nvPr/>
        </p:nvSpPr>
        <p:spPr bwMode="auto">
          <a:xfrm>
            <a:off x="1905001" y="6248400"/>
            <a:ext cx="403546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100" baseline="30000" dirty="0">
                <a:solidFill>
                  <a:srgbClr val="000000"/>
                </a:solidFill>
                <a:latin typeface="Arial" charset="0"/>
              </a:rPr>
              <a:t>*</a:t>
            </a:r>
            <a:r>
              <a:rPr lang="en-US" sz="1100" dirty="0">
                <a:solidFill>
                  <a:srgbClr val="000000"/>
                </a:solidFill>
                <a:latin typeface="Arial" charset="0"/>
              </a:rPr>
              <a:t>Adjusted for age, community setting, SES, and orphan status</a:t>
            </a:r>
          </a:p>
        </p:txBody>
      </p:sp>
      <p:sp>
        <p:nvSpPr>
          <p:cNvPr id="7173" name="Rectangle 5"/>
          <p:cNvSpPr>
            <a:spLocks noChangeArrowheads="1"/>
          </p:cNvSpPr>
          <p:nvPr/>
        </p:nvSpPr>
        <p:spPr bwMode="auto">
          <a:xfrm>
            <a:off x="2590800" y="1168401"/>
            <a:ext cx="746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a:solidFill>
                  <a:srgbClr val="000000"/>
                </a:solidFill>
              </a:rPr>
              <a:t>Association between childhood sexual violence and selected health conditions, reported by females 13-24 years old in Swaziland</a:t>
            </a:r>
            <a:endParaRPr lang="en-GB" sz="2000" b="1" dirty="0">
              <a:solidFill>
                <a:srgbClr val="000000"/>
              </a:solidFill>
            </a:endParaRPr>
          </a:p>
        </p:txBody>
      </p:sp>
      <p:sp>
        <p:nvSpPr>
          <p:cNvPr id="7174" name="Rectangle 10"/>
          <p:cNvSpPr>
            <a:spLocks noChangeArrowheads="1"/>
          </p:cNvSpPr>
          <p:nvPr/>
        </p:nvSpPr>
        <p:spPr bwMode="auto">
          <a:xfrm>
            <a:off x="1828800" y="6521450"/>
            <a:ext cx="861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dirty="0">
                <a:solidFill>
                  <a:srgbClr val="000000"/>
                </a:solidFill>
              </a:rPr>
              <a:t>Source: </a:t>
            </a:r>
          </a:p>
          <a:p>
            <a:r>
              <a:rPr lang="en-US" sz="800" dirty="0">
                <a:solidFill>
                  <a:srgbClr val="000000"/>
                </a:solidFill>
              </a:rPr>
              <a:t>UNICEF Swaziland and CDC. Findings from a National Survey on Violence Against Children in Swaziland. CDC, Atlanta. 2007</a:t>
            </a:r>
          </a:p>
        </p:txBody>
      </p:sp>
      <p:sp>
        <p:nvSpPr>
          <p:cNvPr id="8" name="Title 1"/>
          <p:cNvSpPr>
            <a:spLocks noGrp="1"/>
          </p:cNvSpPr>
          <p:nvPr>
            <p:ph type="title"/>
          </p:nvPr>
        </p:nvSpPr>
        <p:spPr>
          <a:xfrm>
            <a:off x="1620253" y="50800"/>
            <a:ext cx="9625263" cy="838200"/>
          </a:xfrm>
        </p:spPr>
        <p:txBody>
          <a:bodyPr>
            <a:noAutofit/>
          </a:bodyPr>
          <a:lstStyle/>
          <a:p>
            <a:pPr algn="l" eaLnBrk="1" hangingPunct="1"/>
            <a:r>
              <a:rPr lang="en-US" dirty="0" smtClean="0">
                <a:latin typeface="Cambria"/>
                <a:cs typeface="Cambria"/>
              </a:rPr>
              <a:t>Swaziland: Childhood Sexual Violence &amp; HIV</a:t>
            </a:r>
            <a:r>
              <a:rPr lang="en-US" sz="2000" dirty="0">
                <a:latin typeface="Calibri"/>
                <a:cs typeface="Calibri"/>
              </a:rPr>
              <a:t/>
            </a:r>
            <a:br>
              <a:rPr lang="en-US" sz="2000" dirty="0">
                <a:latin typeface="Calibri"/>
                <a:cs typeface="Calibri"/>
              </a:rPr>
            </a:br>
            <a:r>
              <a:rPr lang="en-US" sz="2000" dirty="0">
                <a:latin typeface="Calibri"/>
                <a:cs typeface="Calibri"/>
              </a:rPr>
              <a:t>Survivors of Childhood Sexual Violence 4 Times More Likely to be HIV Positive</a:t>
            </a:r>
          </a:p>
        </p:txBody>
      </p:sp>
      <p:pic>
        <p:nvPicPr>
          <p:cNvPr id="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77400" y="1664494"/>
            <a:ext cx="6858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705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9" descr="Walking home from bus"/>
          <p:cNvPicPr>
            <a:picLocks noChangeAspect="1" noChangeArrowheads="1"/>
          </p:cNvPicPr>
          <p:nvPr/>
        </p:nvPicPr>
        <p:blipFill>
          <a:blip r:embed="rId2"/>
          <a:srcRect l="26694" t="3061" r="23062" b="5103"/>
          <a:stretch>
            <a:fillRect/>
          </a:stretch>
        </p:blipFill>
        <p:spPr bwMode="auto">
          <a:xfrm>
            <a:off x="1524000" y="0"/>
            <a:ext cx="4876800" cy="6858000"/>
          </a:xfrm>
          <a:prstGeom prst="rect">
            <a:avLst/>
          </a:prstGeom>
          <a:noFill/>
          <a:ln w="9525">
            <a:noFill/>
            <a:miter lim="800000"/>
            <a:headEnd/>
            <a:tailEnd/>
          </a:ln>
        </p:spPr>
      </p:pic>
      <p:graphicFrame>
        <p:nvGraphicFramePr>
          <p:cNvPr id="8" name="Table 7"/>
          <p:cNvGraphicFramePr>
            <a:graphicFrameLocks noGrp="1"/>
          </p:cNvGraphicFramePr>
          <p:nvPr/>
        </p:nvGraphicFramePr>
        <p:xfrm>
          <a:off x="6519863" y="2071688"/>
          <a:ext cx="4005262" cy="4575178"/>
        </p:xfrm>
        <a:graphic>
          <a:graphicData uri="http://schemas.openxmlformats.org/drawingml/2006/table">
            <a:tbl>
              <a:tblPr/>
              <a:tblGrid>
                <a:gridCol w="1581150"/>
                <a:gridCol w="2424112"/>
              </a:tblGrid>
              <a:tr h="1138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2000" b="1" i="0" u="none" strike="noStrike" cap="none" normalizeH="0" baseline="0" smtClean="0">
                          <a:ln>
                            <a:noFill/>
                          </a:ln>
                          <a:solidFill>
                            <a:srgbClr val="000000"/>
                          </a:solidFill>
                          <a:effectLst/>
                          <a:latin typeface="Arial" charset="0"/>
                          <a:ea typeface="ＭＳ Ｐゴシック"/>
                          <a:cs typeface="Times New Roman" pitchFamily="18" charset="0"/>
                        </a:rPr>
                        <a:t>Age Group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ZA" sz="2000" b="1" i="0" u="none" strike="noStrike" cap="none" normalizeH="0" baseline="0" smtClean="0">
                          <a:ln>
                            <a:noFill/>
                          </a:ln>
                          <a:solidFill>
                            <a:srgbClr val="000000"/>
                          </a:solidFill>
                          <a:effectLst/>
                          <a:latin typeface="Arial" charset="0"/>
                          <a:ea typeface="ＭＳ Ｐゴシック"/>
                          <a:cs typeface="Times New Roman" pitchFamily="18" charset="0"/>
                        </a:rPr>
                        <a:t>(Years)</a:t>
                      </a:r>
                      <a:endParaRPr kumimoji="0" lang="en-US" sz="2000" b="0" i="0" u="none" strike="noStrike" cap="none" normalizeH="0" baseline="0" smtClean="0">
                        <a:ln>
                          <a:noFill/>
                        </a:ln>
                        <a:solidFill>
                          <a:srgbClr val="000000"/>
                        </a:solidFill>
                        <a:effectLst/>
                        <a:latin typeface="Times New Roman" pitchFamily="18" charset="0"/>
                        <a:ea typeface="ＭＳ Ｐゴシック"/>
                        <a:cs typeface="Times New Roman" pitchFamily="18" charset="0"/>
                      </a:endParaRPr>
                    </a:p>
                  </a:txBody>
                  <a:tcPr marL="0" marR="0" marT="0" marB="0" anchor="ctr" horzOverflow="overflow">
                    <a:lnL>
                      <a:noFill/>
                    </a:lnL>
                    <a:lnR>
                      <a:noFill/>
                    </a:lnR>
                    <a:lnT w="12700" cap="flat" cmpd="sng" algn="ctr">
                      <a:solidFill>
                        <a:srgbClr val="001933"/>
                      </a:solidFill>
                      <a:prstDash val="solid"/>
                      <a:round/>
                      <a:headEnd type="none" w="med" len="med"/>
                      <a:tailEnd type="none" w="med" len="med"/>
                    </a:lnT>
                    <a:lnB w="12700" cap="flat" cmpd="sng" algn="ctr">
                      <a:solidFill>
                        <a:srgbClr val="001933"/>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2000" b="1" i="0" u="none" strike="noStrike" cap="none" normalizeH="0" baseline="0" smtClean="0">
                          <a:ln>
                            <a:noFill/>
                          </a:ln>
                          <a:solidFill>
                            <a:srgbClr val="000000"/>
                          </a:solidFill>
                          <a:effectLst/>
                          <a:latin typeface="Arial" charset="0"/>
                          <a:ea typeface="ＭＳ Ｐゴシック"/>
                          <a:cs typeface="Times New Roman" pitchFamily="18" charset="0"/>
                        </a:rPr>
                        <a:t>HIV Prevalence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ZA" sz="2000" b="1" i="0" u="none" strike="noStrike" cap="none" normalizeH="0" baseline="0" smtClean="0">
                          <a:ln>
                            <a:noFill/>
                          </a:ln>
                          <a:solidFill>
                            <a:srgbClr val="000000"/>
                          </a:solidFill>
                          <a:effectLst/>
                          <a:latin typeface="Arial" charset="0"/>
                          <a:ea typeface="ＭＳ Ｐゴシック"/>
                          <a:cs typeface="Times New Roman" pitchFamily="18" charset="0"/>
                        </a:rPr>
                        <a:t>(N=1237)</a:t>
                      </a:r>
                      <a:endParaRPr kumimoji="0" lang="en-US" sz="2000" b="0" i="0" u="none" strike="noStrike" cap="none" normalizeH="0" baseline="0" smtClean="0">
                        <a:ln>
                          <a:noFill/>
                        </a:ln>
                        <a:solidFill>
                          <a:srgbClr val="000000"/>
                        </a:solidFill>
                        <a:effectLst/>
                        <a:latin typeface="Times New Roman" pitchFamily="18" charset="0"/>
                        <a:ea typeface="ＭＳ Ｐゴシック"/>
                        <a:cs typeface="Times New Roman" pitchFamily="18" charset="0"/>
                      </a:endParaRPr>
                    </a:p>
                  </a:txBody>
                  <a:tcPr marL="0" marR="0" marT="0" marB="0" anchor="ctr" horzOverflow="overflow">
                    <a:lnL>
                      <a:noFill/>
                    </a:lnL>
                    <a:lnR>
                      <a:noFill/>
                    </a:lnR>
                    <a:lnT w="12700" cap="flat" cmpd="sng" algn="ctr">
                      <a:solidFill>
                        <a:srgbClr val="001933"/>
                      </a:solidFill>
                      <a:prstDash val="solid"/>
                      <a:round/>
                      <a:headEnd type="none" w="med" len="med"/>
                      <a:tailEnd type="none" w="med" len="med"/>
                    </a:lnT>
                    <a:lnB w="12700" cap="flat" cmpd="sng" algn="ctr">
                      <a:solidFill>
                        <a:srgbClr val="001933"/>
                      </a:solidFill>
                      <a:prstDash val="solid"/>
                      <a:round/>
                      <a:headEnd type="none" w="med" len="med"/>
                      <a:tailEnd type="none" w="med" len="med"/>
                    </a:lnB>
                    <a:lnTlToBr>
                      <a:noFill/>
                    </a:lnTlToBr>
                    <a:lnBlToTr>
                      <a:noFill/>
                    </a:lnBlToTr>
                    <a:noFill/>
                  </a:tcPr>
                </a:tc>
              </a:tr>
              <a:tr h="696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2800" b="1" i="0" u="none" strike="noStrike" cap="none" normalizeH="0" baseline="0" smtClean="0">
                          <a:ln>
                            <a:noFill/>
                          </a:ln>
                          <a:solidFill>
                            <a:srgbClr val="000000"/>
                          </a:solidFill>
                          <a:effectLst/>
                          <a:latin typeface="Arial" charset="0"/>
                          <a:ea typeface="ＭＳ Ｐゴシック"/>
                          <a:cs typeface="Times New Roman" pitchFamily="18" charset="0"/>
                        </a:rPr>
                        <a:t>≤16</a:t>
                      </a:r>
                      <a:endParaRPr kumimoji="0" lang="en-US" sz="2800" b="1" i="0" u="none" strike="noStrike" cap="none" normalizeH="0" baseline="0" smtClean="0">
                        <a:ln>
                          <a:noFill/>
                        </a:ln>
                        <a:solidFill>
                          <a:srgbClr val="000000"/>
                        </a:solidFill>
                        <a:effectLst/>
                        <a:latin typeface="Times New Roman" pitchFamily="18" charset="0"/>
                        <a:ea typeface="ＭＳ Ｐゴシック"/>
                        <a:cs typeface="Times New Roman" pitchFamily="18" charset="0"/>
                      </a:endParaRPr>
                    </a:p>
                  </a:txBody>
                  <a:tcPr marL="0" marR="0" marT="0" marB="0" anchor="ctr" horzOverflow="overflow">
                    <a:lnL>
                      <a:noFill/>
                    </a:lnL>
                    <a:lnR>
                      <a:noFill/>
                    </a:lnR>
                    <a:lnT w="12700" cap="flat" cmpd="sng" algn="ctr">
                      <a:solidFill>
                        <a:srgbClr val="001933"/>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2800" b="1" i="0" u="none" strike="noStrike" cap="none" normalizeH="0" baseline="0" smtClean="0">
                          <a:ln>
                            <a:noFill/>
                          </a:ln>
                          <a:solidFill>
                            <a:srgbClr val="000000"/>
                          </a:solidFill>
                          <a:effectLst/>
                          <a:latin typeface="Arial" charset="0"/>
                          <a:ea typeface="ＭＳ Ｐゴシック"/>
                          <a:cs typeface="Times New Roman" pitchFamily="18" charset="0"/>
                        </a:rPr>
                        <a:t>10.6%</a:t>
                      </a:r>
                      <a:endParaRPr kumimoji="0" lang="en-US" sz="2800" b="1" i="0" u="none" strike="noStrike" cap="none" normalizeH="0" baseline="0" smtClean="0">
                        <a:ln>
                          <a:noFill/>
                        </a:ln>
                        <a:solidFill>
                          <a:srgbClr val="000000"/>
                        </a:solidFill>
                        <a:effectLst/>
                        <a:latin typeface="Times New Roman" pitchFamily="18" charset="0"/>
                        <a:ea typeface="ＭＳ Ｐゴシック"/>
                        <a:cs typeface="Times New Roman" pitchFamily="18" charset="0"/>
                      </a:endParaRPr>
                    </a:p>
                  </a:txBody>
                  <a:tcPr marL="0" marR="0" marT="0" marB="0" anchor="ctr" horzOverflow="overflow">
                    <a:lnL>
                      <a:noFill/>
                    </a:lnL>
                    <a:lnR>
                      <a:noFill/>
                    </a:lnR>
                    <a:lnT w="12700" cap="flat" cmpd="sng" algn="ctr">
                      <a:solidFill>
                        <a:srgbClr val="001933"/>
                      </a:solidFill>
                      <a:prstDash val="solid"/>
                      <a:round/>
                      <a:headEnd type="none" w="med" len="med"/>
                      <a:tailEnd type="none" w="med" len="med"/>
                    </a:lnT>
                    <a:lnB>
                      <a:noFill/>
                    </a:lnB>
                    <a:lnTlToBr>
                      <a:noFill/>
                    </a:lnTlToBr>
                    <a:lnBlToTr>
                      <a:noFill/>
                    </a:lnBlToTr>
                    <a:noFill/>
                  </a:tcPr>
                </a:tc>
              </a:tr>
              <a:tr h="671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2800" b="1" i="0" u="none" strike="noStrike" cap="none" normalizeH="0" baseline="0" smtClean="0">
                          <a:ln>
                            <a:noFill/>
                          </a:ln>
                          <a:solidFill>
                            <a:srgbClr val="000000"/>
                          </a:solidFill>
                          <a:effectLst/>
                          <a:latin typeface="Arial" charset="0"/>
                          <a:ea typeface="ＭＳ Ｐゴシック"/>
                          <a:cs typeface="Times New Roman" pitchFamily="18" charset="0"/>
                        </a:rPr>
                        <a:t>17-18</a:t>
                      </a:r>
                      <a:endParaRPr kumimoji="0" lang="en-US" sz="2800" b="1" i="0" u="none" strike="noStrike" cap="none" normalizeH="0" baseline="0" smtClean="0">
                        <a:ln>
                          <a:noFill/>
                        </a:ln>
                        <a:solidFill>
                          <a:srgbClr val="000000"/>
                        </a:solidFill>
                        <a:effectLst/>
                        <a:latin typeface="Times New Roman" pitchFamily="18" charset="0"/>
                        <a:ea typeface="ＭＳ Ｐゴシック"/>
                        <a:cs typeface="Times New Roman" pitchFamily="18" charset="0"/>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2800" b="1" i="0" u="none" strike="noStrike" cap="none" normalizeH="0" baseline="0" smtClean="0">
                          <a:ln>
                            <a:noFill/>
                          </a:ln>
                          <a:solidFill>
                            <a:srgbClr val="000000"/>
                          </a:solidFill>
                          <a:effectLst/>
                          <a:latin typeface="Arial" charset="0"/>
                          <a:ea typeface="ＭＳ Ｐゴシック"/>
                          <a:cs typeface="Times New Roman" pitchFamily="18" charset="0"/>
                        </a:rPr>
                        <a:t>21.3%</a:t>
                      </a:r>
                      <a:endParaRPr kumimoji="0" lang="en-US" sz="2800" b="1" i="0" u="none" strike="noStrike" cap="none" normalizeH="0" baseline="0" smtClean="0">
                        <a:ln>
                          <a:noFill/>
                        </a:ln>
                        <a:solidFill>
                          <a:srgbClr val="000000"/>
                        </a:solidFill>
                        <a:effectLst/>
                        <a:latin typeface="Times New Roman" pitchFamily="18" charset="0"/>
                        <a:ea typeface="ＭＳ Ｐゴシック"/>
                        <a:cs typeface="Times New Roman" pitchFamily="18" charset="0"/>
                      </a:endParaRPr>
                    </a:p>
                  </a:txBody>
                  <a:tcPr marL="0" marR="0" marT="0" marB="0" anchor="ctr" horzOverflow="overflow">
                    <a:lnL>
                      <a:noFill/>
                    </a:lnL>
                    <a:lnR>
                      <a:noFill/>
                    </a:lnR>
                    <a:lnT>
                      <a:noFill/>
                    </a:lnT>
                    <a:lnB>
                      <a:noFill/>
                    </a:lnB>
                    <a:lnTlToBr>
                      <a:noFill/>
                    </a:lnTlToBr>
                    <a:lnBlToTr>
                      <a:noFill/>
                    </a:lnBlToTr>
                    <a:noFill/>
                  </a:tcPr>
                </a:tc>
              </a:tr>
              <a:tr h="671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2800" b="1" i="0" u="none" strike="noStrike" cap="none" normalizeH="0" baseline="0" smtClean="0">
                          <a:ln>
                            <a:noFill/>
                          </a:ln>
                          <a:solidFill>
                            <a:srgbClr val="000000"/>
                          </a:solidFill>
                          <a:effectLst/>
                          <a:latin typeface="Arial" charset="0"/>
                          <a:ea typeface="ＭＳ Ｐゴシック"/>
                          <a:cs typeface="Times New Roman" pitchFamily="18" charset="0"/>
                        </a:rPr>
                        <a:t>19-20</a:t>
                      </a:r>
                      <a:endParaRPr kumimoji="0" lang="en-US" sz="2800" b="1" i="0" u="none" strike="noStrike" cap="none" normalizeH="0" baseline="0" smtClean="0">
                        <a:ln>
                          <a:noFill/>
                        </a:ln>
                        <a:solidFill>
                          <a:srgbClr val="000000"/>
                        </a:solidFill>
                        <a:effectLst/>
                        <a:latin typeface="Times New Roman" pitchFamily="18" charset="0"/>
                        <a:ea typeface="ＭＳ Ｐゴシック"/>
                        <a:cs typeface="Times New Roman" pitchFamily="18" charset="0"/>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2800" b="1" i="0" u="none" strike="noStrike" cap="none" normalizeH="0" baseline="0" smtClean="0">
                          <a:ln>
                            <a:noFill/>
                          </a:ln>
                          <a:solidFill>
                            <a:srgbClr val="000000"/>
                          </a:solidFill>
                          <a:effectLst/>
                          <a:latin typeface="Arial" charset="0"/>
                          <a:ea typeface="ＭＳ Ｐゴシック"/>
                          <a:cs typeface="Times New Roman" pitchFamily="18" charset="0"/>
                        </a:rPr>
                        <a:t>33.0%</a:t>
                      </a:r>
                      <a:endParaRPr kumimoji="0" lang="en-US" sz="2800" b="1" i="0" u="none" strike="noStrike" cap="none" normalizeH="0" baseline="0" smtClean="0">
                        <a:ln>
                          <a:noFill/>
                        </a:ln>
                        <a:solidFill>
                          <a:srgbClr val="000000"/>
                        </a:solidFill>
                        <a:effectLst/>
                        <a:latin typeface="Times New Roman" pitchFamily="18" charset="0"/>
                        <a:ea typeface="ＭＳ Ｐゴシック"/>
                        <a:cs typeface="Times New Roman" pitchFamily="18" charset="0"/>
                      </a:endParaRPr>
                    </a:p>
                  </a:txBody>
                  <a:tcPr marL="0" marR="0" marT="0" marB="0" anchor="ctr" horzOverflow="overflow">
                    <a:lnL>
                      <a:noFill/>
                    </a:lnL>
                    <a:lnR>
                      <a:noFill/>
                    </a:lnR>
                    <a:lnT>
                      <a:noFill/>
                    </a:lnT>
                    <a:lnB>
                      <a:noFill/>
                    </a:lnB>
                    <a:lnTlToBr>
                      <a:noFill/>
                    </a:lnTlToBr>
                    <a:lnBlToTr>
                      <a:noFill/>
                    </a:lnBlToTr>
                    <a:noFill/>
                  </a:tcPr>
                </a:tc>
              </a:tr>
              <a:tr h="7254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2800" b="1" i="0" u="none" strike="noStrike" cap="none" normalizeH="0" baseline="0" smtClean="0">
                          <a:ln>
                            <a:noFill/>
                          </a:ln>
                          <a:solidFill>
                            <a:srgbClr val="000000"/>
                          </a:solidFill>
                          <a:effectLst/>
                          <a:latin typeface="Arial" charset="0"/>
                          <a:ea typeface="ＭＳ Ｐゴシック"/>
                          <a:cs typeface="Times New Roman" pitchFamily="18" charset="0"/>
                        </a:rPr>
                        <a:t>21-22</a:t>
                      </a:r>
                      <a:endParaRPr kumimoji="0" lang="en-US" sz="2800" b="1" i="0" u="none" strike="noStrike" cap="none" normalizeH="0" baseline="0" smtClean="0">
                        <a:ln>
                          <a:noFill/>
                        </a:ln>
                        <a:solidFill>
                          <a:srgbClr val="000000"/>
                        </a:solidFill>
                        <a:effectLst/>
                        <a:latin typeface="Times New Roman" pitchFamily="18" charset="0"/>
                        <a:ea typeface="ＭＳ Ｐゴシック"/>
                        <a:cs typeface="Times New Roman" pitchFamily="18" charset="0"/>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2800" b="1" i="0" u="none" strike="noStrike" cap="none" normalizeH="0" baseline="0" smtClean="0">
                          <a:ln>
                            <a:noFill/>
                          </a:ln>
                          <a:solidFill>
                            <a:srgbClr val="000000"/>
                          </a:solidFill>
                          <a:effectLst/>
                          <a:latin typeface="Arial" charset="0"/>
                          <a:ea typeface="ＭＳ Ｐゴシック"/>
                          <a:cs typeface="Times New Roman" pitchFamily="18" charset="0"/>
                        </a:rPr>
                        <a:t>44.3%</a:t>
                      </a:r>
                      <a:endParaRPr kumimoji="0" lang="en-US" sz="2800" b="1" i="0" u="none" strike="noStrike" cap="none" normalizeH="0" baseline="0" smtClean="0">
                        <a:ln>
                          <a:noFill/>
                        </a:ln>
                        <a:solidFill>
                          <a:srgbClr val="000000"/>
                        </a:solidFill>
                        <a:effectLst/>
                        <a:latin typeface="Times New Roman" pitchFamily="18" charset="0"/>
                        <a:ea typeface="ＭＳ Ｐゴシック"/>
                        <a:cs typeface="Times New Roman" pitchFamily="18" charset="0"/>
                      </a:endParaRPr>
                    </a:p>
                  </a:txBody>
                  <a:tcPr marL="0" marR="0" marT="0" marB="0" anchor="ctr" horzOverflow="overflow">
                    <a:lnL>
                      <a:noFill/>
                    </a:lnL>
                    <a:lnR>
                      <a:noFill/>
                    </a:lnR>
                    <a:lnT>
                      <a:noFill/>
                    </a:lnT>
                    <a:lnB>
                      <a:noFill/>
                    </a:lnB>
                    <a:lnTlToBr>
                      <a:noFill/>
                    </a:lnTlToBr>
                    <a:lnBlToTr>
                      <a:noFill/>
                    </a:lnBlToTr>
                    <a:noFill/>
                  </a:tcPr>
                </a:tc>
              </a:tr>
              <a:tr h="671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2800" b="1" i="0" u="none" strike="noStrike" cap="none" normalizeH="0" baseline="0" smtClean="0">
                          <a:ln>
                            <a:noFill/>
                          </a:ln>
                          <a:solidFill>
                            <a:srgbClr val="000000"/>
                          </a:solidFill>
                          <a:effectLst/>
                          <a:latin typeface="Arial" charset="0"/>
                          <a:ea typeface="ＭＳ Ｐゴシック"/>
                          <a:cs typeface="Times New Roman" pitchFamily="18" charset="0"/>
                        </a:rPr>
                        <a:t>23-24</a:t>
                      </a:r>
                      <a:endParaRPr kumimoji="0" lang="en-US" sz="2800" b="1" i="0" u="none" strike="noStrike" cap="none" normalizeH="0" baseline="0" smtClean="0">
                        <a:ln>
                          <a:noFill/>
                        </a:ln>
                        <a:solidFill>
                          <a:srgbClr val="000000"/>
                        </a:solidFill>
                        <a:effectLst/>
                        <a:latin typeface="Times New Roman" pitchFamily="18" charset="0"/>
                        <a:ea typeface="ＭＳ Ｐゴシック"/>
                        <a:cs typeface="Times New Roman" pitchFamily="18" charset="0"/>
                      </a:endParaRPr>
                    </a:p>
                  </a:txBody>
                  <a:tcPr marL="0" marR="0" marT="0" marB="0" anchor="ctr" horzOverflow="overflow">
                    <a:lnL>
                      <a:noFill/>
                    </a:lnL>
                    <a:lnR>
                      <a:noFill/>
                    </a:lnR>
                    <a:lnT>
                      <a:noFill/>
                    </a:lnT>
                    <a:lnB w="12700" cap="flat" cmpd="sng" algn="ctr">
                      <a:solidFill>
                        <a:srgbClr val="001933"/>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2800" b="1" i="0" u="none" strike="noStrike" cap="none" normalizeH="0" baseline="0" smtClean="0">
                          <a:ln>
                            <a:noFill/>
                          </a:ln>
                          <a:solidFill>
                            <a:srgbClr val="000000"/>
                          </a:solidFill>
                          <a:effectLst/>
                          <a:latin typeface="Arial" charset="0"/>
                          <a:ea typeface="ＭＳ Ｐゴシック"/>
                          <a:cs typeface="Times New Roman" pitchFamily="18" charset="0"/>
                        </a:rPr>
                        <a:t>51.1%</a:t>
                      </a:r>
                      <a:endParaRPr kumimoji="0" lang="en-US" sz="2800" b="1" i="0" u="none" strike="noStrike" cap="none" normalizeH="0" baseline="0" smtClean="0">
                        <a:ln>
                          <a:noFill/>
                        </a:ln>
                        <a:solidFill>
                          <a:srgbClr val="000000"/>
                        </a:solidFill>
                        <a:effectLst/>
                        <a:latin typeface="Times New Roman" pitchFamily="18" charset="0"/>
                        <a:ea typeface="ＭＳ Ｐゴシック"/>
                        <a:cs typeface="Times New Roman" pitchFamily="18" charset="0"/>
                      </a:endParaRPr>
                    </a:p>
                  </a:txBody>
                  <a:tcPr marL="0" marR="0" marT="0" marB="0" anchor="ctr" horzOverflow="overflow">
                    <a:lnL>
                      <a:noFill/>
                    </a:lnL>
                    <a:lnR>
                      <a:noFill/>
                    </a:lnR>
                    <a:lnT>
                      <a:noFill/>
                    </a:lnT>
                    <a:lnB w="12700" cap="flat" cmpd="sng" algn="ctr">
                      <a:solidFill>
                        <a:srgbClr val="001933"/>
                      </a:solidFill>
                      <a:prstDash val="solid"/>
                      <a:round/>
                      <a:headEnd type="none" w="med" len="med"/>
                      <a:tailEnd type="none" w="med" len="med"/>
                    </a:lnB>
                    <a:lnTlToBr>
                      <a:noFill/>
                    </a:lnTlToBr>
                    <a:lnBlToTr>
                      <a:noFill/>
                    </a:lnBlToTr>
                    <a:noFill/>
                  </a:tcPr>
                </a:tc>
              </a:tr>
            </a:tbl>
          </a:graphicData>
        </a:graphic>
      </p:graphicFrame>
      <p:sp>
        <p:nvSpPr>
          <p:cNvPr id="9" name="Title 2"/>
          <p:cNvSpPr txBox="1">
            <a:spLocks/>
          </p:cNvSpPr>
          <p:nvPr/>
        </p:nvSpPr>
        <p:spPr>
          <a:xfrm>
            <a:off x="6781800" y="152400"/>
            <a:ext cx="3733800" cy="2133600"/>
          </a:xfrm>
          <a:prstGeom prst="rect">
            <a:avLst/>
          </a:prstGeom>
        </p:spPr>
        <p:txBody>
          <a:bodyPr/>
          <a:lstStyle/>
          <a:p>
            <a:pPr algn="ctr" eaLnBrk="0" fontAlgn="base" hangingPunct="0">
              <a:spcBef>
                <a:spcPct val="0"/>
              </a:spcBef>
              <a:spcAft>
                <a:spcPct val="0"/>
              </a:spcAft>
              <a:defRPr/>
            </a:pPr>
            <a:r>
              <a:rPr lang="en-US" sz="2800" b="1" kern="0" dirty="0">
                <a:solidFill>
                  <a:srgbClr val="C00000"/>
                </a:solidFill>
                <a:effectLst>
                  <a:outerShdw blurRad="38100" dist="38100" dir="2700000" algn="tl">
                    <a:srgbClr val="C0C0C0"/>
                  </a:outerShdw>
                </a:effectLst>
                <a:ea typeface="ＭＳ Ｐゴシック" charset="-128"/>
                <a:cs typeface="Arial" pitchFamily="34" charset="0"/>
              </a:rPr>
              <a:t>HIV prevalence in pregnant women in rural </a:t>
            </a:r>
            <a:r>
              <a:rPr lang="en-US" sz="2800" b="1" kern="0" dirty="0" err="1">
                <a:solidFill>
                  <a:srgbClr val="C00000"/>
                </a:solidFill>
                <a:effectLst>
                  <a:outerShdw blurRad="38100" dist="38100" dir="2700000" algn="tl">
                    <a:srgbClr val="C0C0C0"/>
                  </a:outerShdw>
                </a:effectLst>
                <a:ea typeface="ＭＳ Ｐゴシック" charset="-128"/>
                <a:cs typeface="Arial" pitchFamily="34" charset="0"/>
              </a:rPr>
              <a:t>Vulindlela</a:t>
            </a:r>
            <a:r>
              <a:rPr lang="en-US" sz="2800" b="1" kern="0" dirty="0">
                <a:solidFill>
                  <a:srgbClr val="C00000"/>
                </a:solidFill>
                <a:effectLst>
                  <a:outerShdw blurRad="38100" dist="38100" dir="2700000" algn="tl">
                    <a:srgbClr val="C0C0C0"/>
                  </a:outerShdw>
                </a:effectLst>
                <a:ea typeface="ＭＳ Ｐゴシック" charset="-128"/>
                <a:cs typeface="Arial" pitchFamily="34" charset="0"/>
              </a:rPr>
              <a:t>, South Africa</a:t>
            </a:r>
          </a:p>
        </p:txBody>
      </p:sp>
    </p:spTree>
    <p:extLst>
      <p:ext uri="{BB962C8B-B14F-4D97-AF65-F5344CB8AC3E}">
        <p14:creationId xmlns:p14="http://schemas.microsoft.com/office/powerpoint/2010/main" val="636702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210" y="541421"/>
            <a:ext cx="3069389" cy="685800"/>
          </a:xfrm>
        </p:spPr>
        <p:txBody>
          <a:bodyPr/>
          <a:lstStyle/>
          <a:p>
            <a:r>
              <a:rPr lang="en-GB" dirty="0"/>
              <a:t>Program: </a:t>
            </a:r>
            <a:br>
              <a:rPr lang="en-GB" dirty="0"/>
            </a:br>
            <a:endParaRPr lang="en-GB" dirty="0"/>
          </a:p>
        </p:txBody>
      </p:sp>
      <p:sp>
        <p:nvSpPr>
          <p:cNvPr id="3" name="Content Placeholder 2"/>
          <p:cNvSpPr>
            <a:spLocks noGrp="1"/>
          </p:cNvSpPr>
          <p:nvPr>
            <p:ph idx="1"/>
          </p:nvPr>
        </p:nvSpPr>
        <p:spPr>
          <a:xfrm>
            <a:off x="160421" y="1507958"/>
            <a:ext cx="12031579" cy="4924926"/>
          </a:xfrm>
        </p:spPr>
        <p:txBody>
          <a:bodyPr/>
          <a:lstStyle/>
          <a:p>
            <a:pPr marL="514350" indent="-514350">
              <a:buAutoNum type="arabicPeriod"/>
            </a:pPr>
            <a:r>
              <a:rPr lang="nb-NO" sz="2400" b="1" dirty="0" smtClean="0">
                <a:latin typeface="Calibri" panose="020F0502020204030204" pitchFamily="34" charset="0"/>
                <a:cs typeface="Calibri" panose="020F0502020204030204" pitchFamily="34" charset="0"/>
              </a:rPr>
              <a:t>Velkommen</a:t>
            </a:r>
            <a:r>
              <a:rPr lang="nb-NO" sz="2400" dirty="0" smtClean="0">
                <a:latin typeface="Calibri" panose="020F0502020204030204" pitchFamily="34" charset="0"/>
                <a:cs typeface="Calibri" panose="020F0502020204030204" pitchFamily="34" charset="0"/>
              </a:rPr>
              <a:t> </a:t>
            </a:r>
            <a:r>
              <a:rPr lang="nb-NO" sz="2400" dirty="0">
                <a:latin typeface="Calibri" panose="020F0502020204030204" pitchFamily="34" charset="0"/>
                <a:cs typeface="Calibri" panose="020F0502020204030204" pitchFamily="34" charset="0"/>
              </a:rPr>
              <a:t>v/Helga Fogstad, Seksjonsleder Global Helse, Norad</a:t>
            </a:r>
          </a:p>
          <a:p>
            <a:pPr marL="514350" indent="-514350">
              <a:buAutoNum type="arabicPeriod"/>
            </a:pPr>
            <a:r>
              <a:rPr lang="nb-NO" sz="2400" b="1" dirty="0">
                <a:latin typeface="Calibri" panose="020F0502020204030204" pitchFamily="34" charset="0"/>
                <a:cs typeface="Calibri" panose="020F0502020204030204" pitchFamily="34" charset="0"/>
              </a:rPr>
              <a:t>Trender og </a:t>
            </a:r>
            <a:r>
              <a:rPr lang="nb-NO" sz="2400" b="1" dirty="0" err="1">
                <a:latin typeface="Calibri" panose="020F0502020204030204" pitchFamily="34" charset="0"/>
                <a:cs typeface="Calibri" panose="020F0502020204030204" pitchFamily="34" charset="0"/>
              </a:rPr>
              <a:t>highlights</a:t>
            </a:r>
            <a:r>
              <a:rPr lang="nb-NO" sz="2400" b="1" dirty="0">
                <a:latin typeface="Calibri" panose="020F0502020204030204" pitchFamily="34" charset="0"/>
                <a:cs typeface="Calibri" panose="020F0502020204030204" pitchFamily="34" charset="0"/>
              </a:rPr>
              <a:t> </a:t>
            </a:r>
            <a:r>
              <a:rPr lang="nb-NO" sz="2400" dirty="0">
                <a:latin typeface="Calibri" panose="020F0502020204030204" pitchFamily="34" charset="0"/>
                <a:cs typeface="Calibri" panose="020F0502020204030204" pitchFamily="34" charset="0"/>
              </a:rPr>
              <a:t>fra </a:t>
            </a:r>
            <a:r>
              <a:rPr lang="nb-NO" sz="2400" dirty="0" smtClean="0">
                <a:latin typeface="Calibri" panose="020F0502020204030204" pitchFamily="34" charset="0"/>
                <a:cs typeface="Calibri" panose="020F0502020204030204" pitchFamily="34" charset="0"/>
              </a:rPr>
              <a:t>Melbourne </a:t>
            </a:r>
            <a:r>
              <a:rPr lang="nb-NO" sz="2400" dirty="0">
                <a:latin typeface="Calibri" panose="020F0502020204030204" pitchFamily="34" charset="0"/>
                <a:cs typeface="Calibri" panose="020F0502020204030204" pitchFamily="34" charset="0"/>
              </a:rPr>
              <a:t>v/Anne Skjelmerud, Norad</a:t>
            </a:r>
          </a:p>
          <a:p>
            <a:pPr marL="514350" indent="-514350">
              <a:buAutoNum type="arabicPeriod"/>
            </a:pPr>
            <a:r>
              <a:rPr lang="nb-NO" sz="2400" b="1" dirty="0">
                <a:latin typeface="Calibri" panose="020F0502020204030204" pitchFamily="34" charset="0"/>
                <a:cs typeface="Calibri" panose="020F0502020204030204" pitchFamily="34" charset="0"/>
              </a:rPr>
              <a:t>Betydningen</a:t>
            </a:r>
            <a:r>
              <a:rPr lang="nb-NO" sz="2400" dirty="0">
                <a:latin typeface="Calibri" panose="020F0502020204030204" pitchFamily="34" charset="0"/>
                <a:cs typeface="Calibri" panose="020F0502020204030204" pitchFamily="34" charset="0"/>
              </a:rPr>
              <a:t> av </a:t>
            </a:r>
            <a:r>
              <a:rPr lang="nb-NO" sz="2400" b="1" dirty="0">
                <a:latin typeface="Calibri" panose="020F0502020204030204" pitchFamily="34" charset="0"/>
                <a:cs typeface="Calibri" panose="020F0502020204030204" pitchFamily="34" charset="0"/>
              </a:rPr>
              <a:t>primærforebygging</a:t>
            </a:r>
            <a:r>
              <a:rPr lang="nb-NO" sz="2400" dirty="0">
                <a:latin typeface="Calibri" panose="020F0502020204030204" pitchFamily="34" charset="0"/>
                <a:cs typeface="Calibri" panose="020F0502020204030204" pitchFamily="34" charset="0"/>
              </a:rPr>
              <a:t> v/</a:t>
            </a:r>
            <a:r>
              <a:rPr lang="nb-NO" sz="2400" dirty="0" err="1">
                <a:latin typeface="Calibri" panose="020F0502020204030204" pitchFamily="34" charset="0"/>
                <a:cs typeface="Calibri" panose="020F0502020204030204" pitchFamily="34" charset="0"/>
              </a:rPr>
              <a:t>Bera</a:t>
            </a:r>
            <a:r>
              <a:rPr lang="nb-NO" sz="2400" dirty="0">
                <a:latin typeface="Calibri" panose="020F0502020204030204" pitchFamily="34" charset="0"/>
                <a:cs typeface="Calibri" panose="020F0502020204030204" pitchFamily="34" charset="0"/>
              </a:rPr>
              <a:t> U. Moseng og Aksel Overskott, Helseutvalget </a:t>
            </a:r>
          </a:p>
          <a:p>
            <a:pPr marL="514350" indent="-514350">
              <a:buAutoNum type="arabicPeriod"/>
            </a:pPr>
            <a:r>
              <a:rPr lang="nb-NO" sz="2400" b="1" dirty="0">
                <a:latin typeface="Calibri" panose="020F0502020204030204" pitchFamily="34" charset="0"/>
                <a:cs typeface="Calibri" panose="020F0502020204030204" pitchFamily="34" charset="0"/>
              </a:rPr>
              <a:t>Tabu og Etikk </a:t>
            </a:r>
            <a:r>
              <a:rPr lang="nb-NO" sz="2400" dirty="0">
                <a:latin typeface="Calibri" panose="020F0502020204030204" pitchFamily="34" charset="0"/>
                <a:cs typeface="Calibri" panose="020F0502020204030204" pitchFamily="34" charset="0"/>
              </a:rPr>
              <a:t>– et internasjonalt perspektiv v/ Ruth Paintsil (PMV) og Evy Pilskog Stadsvik (Aksept) </a:t>
            </a:r>
          </a:p>
          <a:p>
            <a:pPr marL="514350" indent="-514350">
              <a:buAutoNum type="arabicPeriod"/>
            </a:pPr>
            <a:r>
              <a:rPr lang="nn-NO" sz="2400" b="1" dirty="0">
                <a:latin typeface="Calibri" panose="020F0502020204030204" pitchFamily="34" charset="0"/>
                <a:cs typeface="Calibri" panose="020F0502020204030204" pitchFamily="34" charset="0"/>
              </a:rPr>
              <a:t>Ungdom og hiv </a:t>
            </a:r>
            <a:r>
              <a:rPr lang="nn-NO" sz="2400" dirty="0">
                <a:latin typeface="Calibri" panose="020F0502020204030204" pitchFamily="34" charset="0"/>
                <a:cs typeface="Calibri" panose="020F0502020204030204" pitchFamily="34" charset="0"/>
              </a:rPr>
              <a:t>v/ Anne May Andersen, Norad</a:t>
            </a:r>
          </a:p>
          <a:p>
            <a:pPr marL="514350" indent="-514350">
              <a:buAutoNum type="arabicPeriod"/>
            </a:pPr>
            <a:r>
              <a:rPr lang="nb-NO" sz="2400" b="1" dirty="0">
                <a:latin typeface="Calibri" panose="020F0502020204030204" pitchFamily="34" charset="0"/>
                <a:cs typeface="Calibri" panose="020F0502020204030204" pitchFamily="34" charset="0"/>
              </a:rPr>
              <a:t>Brukerstyrt medisinsk poliklinikk </a:t>
            </a:r>
            <a:r>
              <a:rPr lang="nb-NO" sz="2400" dirty="0">
                <a:latin typeface="Calibri" panose="020F0502020204030204" pitchFamily="34" charset="0"/>
                <a:cs typeface="Calibri" panose="020F0502020204030204" pitchFamily="34" charset="0"/>
              </a:rPr>
              <a:t>v/Nye Pluss</a:t>
            </a:r>
          </a:p>
          <a:p>
            <a:pPr marL="514350" indent="-514350">
              <a:buAutoNum type="arabicPeriod"/>
            </a:pPr>
            <a:r>
              <a:rPr lang="nb-NO" sz="2400" b="1" dirty="0">
                <a:latin typeface="Calibri" panose="020F0502020204030204" pitchFamily="34" charset="0"/>
                <a:cs typeface="Calibri" panose="020F0502020204030204" pitchFamily="34" charset="0"/>
              </a:rPr>
              <a:t>Rettigheter</a:t>
            </a:r>
            <a:r>
              <a:rPr lang="nb-NO" sz="2400" dirty="0">
                <a:latin typeface="Calibri" panose="020F0502020204030204" pitchFamily="34" charset="0"/>
                <a:cs typeface="Calibri" panose="020F0502020204030204" pitchFamily="34" charset="0"/>
              </a:rPr>
              <a:t> v/Bjørg Sandkjær, Norad</a:t>
            </a:r>
          </a:p>
          <a:p>
            <a:pPr marL="514350" indent="-514350">
              <a:buAutoNum type="arabicPeriod"/>
            </a:pPr>
            <a:r>
              <a:rPr lang="nb-NO" sz="2400" b="1" dirty="0">
                <a:latin typeface="Calibri" panose="020F0502020204030204" pitchFamily="34" charset="0"/>
                <a:cs typeface="Calibri" panose="020F0502020204030204" pitchFamily="34" charset="0"/>
              </a:rPr>
              <a:t>Sexarbeidere og rusbrukere </a:t>
            </a:r>
            <a:r>
              <a:rPr lang="nb-NO" sz="2400" dirty="0">
                <a:latin typeface="Calibri" panose="020F0502020204030204" pitchFamily="34" charset="0"/>
                <a:cs typeface="Calibri" panose="020F0502020204030204" pitchFamily="34" charset="0"/>
              </a:rPr>
              <a:t>v/ Astrid Renland, PION</a:t>
            </a:r>
          </a:p>
          <a:p>
            <a:pPr marL="514350" indent="-514350">
              <a:buAutoNum type="arabicPeriod"/>
            </a:pPr>
            <a:r>
              <a:rPr lang="nb-NO" sz="2400" b="1" dirty="0">
                <a:latin typeface="Calibri" panose="020F0502020204030204" pitchFamily="34" charset="0"/>
                <a:cs typeface="Calibri" panose="020F0502020204030204" pitchFamily="34" charset="0"/>
              </a:rPr>
              <a:t>Oppsummering og avsluttende kommentarer </a:t>
            </a:r>
            <a:r>
              <a:rPr lang="nb-NO" sz="2400" dirty="0">
                <a:latin typeface="Calibri" panose="020F0502020204030204" pitchFamily="34" charset="0"/>
                <a:cs typeface="Calibri" panose="020F0502020204030204" pitchFamily="34" charset="0"/>
              </a:rPr>
              <a:t>v/Sigrun </a:t>
            </a:r>
            <a:r>
              <a:rPr lang="nb-NO" sz="2400" dirty="0" err="1" smtClean="0">
                <a:latin typeface="Calibri" panose="020F0502020204030204" pitchFamily="34" charset="0"/>
                <a:cs typeface="Calibri" panose="020F0502020204030204" pitchFamily="34" charset="0"/>
              </a:rPr>
              <a:t>Møgedal</a:t>
            </a:r>
            <a:endParaRPr lang="en-GB" sz="2400" b="1" dirty="0">
              <a:latin typeface="Calibri" panose="020F0502020204030204" pitchFamily="34" charset="0"/>
              <a:cs typeface="Calibri" panose="020F0502020204030204" pitchFamily="34" charset="0"/>
            </a:endParaRPr>
          </a:p>
          <a:p>
            <a:pPr marL="0" indent="0">
              <a:buNone/>
            </a:pPr>
            <a:endParaRPr lang="en-GB"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0846839"/>
      </p:ext>
    </p:extLst>
  </p:cSld>
  <p:clrMapOvr>
    <a:masterClrMapping/>
  </p:clrMapOvr>
  <p:transition>
    <p:randomBa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Every 2 </a:t>
            </a:r>
            <a:r>
              <a:rPr lang="en-GB" b="1" dirty="0" err="1" smtClean="0"/>
              <a:t>hrs</a:t>
            </a:r>
            <a:r>
              <a:rPr lang="en-GB" b="1" dirty="0" smtClean="0"/>
              <a:t> a Filipino becomes HIV infected…</a:t>
            </a:r>
            <a:endParaRPr lang="en-US" b="1" dirty="0"/>
          </a:p>
        </p:txBody>
      </p:sp>
      <p:grpSp>
        <p:nvGrpSpPr>
          <p:cNvPr id="49" name="Group 48"/>
          <p:cNvGrpSpPr/>
          <p:nvPr/>
        </p:nvGrpSpPr>
        <p:grpSpPr>
          <a:xfrm>
            <a:off x="2025115" y="1130127"/>
            <a:ext cx="8338086" cy="5450307"/>
            <a:chOff x="501115" y="1130126"/>
            <a:chExt cx="8338086" cy="5450307"/>
          </a:xfrm>
        </p:grpSpPr>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15" y="1221316"/>
              <a:ext cx="159438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1375472" y="1644703"/>
              <a:ext cx="623582" cy="284480"/>
            </a:xfrm>
            <a:prstGeom prst="ellipse">
              <a:avLst/>
            </a:prstGeom>
            <a:noFill/>
            <a:ln w="25400" cap="flat" cmpd="sng" algn="ctr">
              <a:solidFill>
                <a:srgbClr val="4F81BD">
                  <a:shade val="50000"/>
                </a:srgbClr>
              </a:solidFill>
              <a:prstDash val="solid"/>
            </a:ln>
            <a:effectLst/>
          </p:spPr>
          <p:txBody>
            <a:bodyPr rtlCol="0" anchor="ctr"/>
            <a:lstStyle/>
            <a:p>
              <a:pPr algn="ctr" fontAlgn="base">
                <a:spcBef>
                  <a:spcPct val="0"/>
                </a:spcBef>
                <a:spcAft>
                  <a:spcPct val="0"/>
                </a:spcAft>
                <a:defRPr/>
              </a:pPr>
              <a:endParaRPr lang="en-US" kern="0">
                <a:solidFill>
                  <a:prstClr val="white"/>
                </a:solidFill>
              </a:endParaRPr>
            </a:p>
          </p:txBody>
        </p:sp>
        <p:grpSp>
          <p:nvGrpSpPr>
            <p:cNvPr id="4" name="Group 3"/>
            <p:cNvGrpSpPr/>
            <p:nvPr/>
          </p:nvGrpSpPr>
          <p:grpSpPr>
            <a:xfrm>
              <a:off x="502553" y="1552477"/>
              <a:ext cx="8336648" cy="5027956"/>
              <a:chOff x="502553" y="1597831"/>
              <a:chExt cx="8336648" cy="5027956"/>
            </a:xfrm>
          </p:grpSpPr>
          <p:sp>
            <p:nvSpPr>
              <p:cNvPr id="5" name="TextBox 7"/>
              <p:cNvSpPr txBox="1">
                <a:spLocks noChangeArrowheads="1"/>
              </p:cNvSpPr>
              <p:nvPr/>
            </p:nvSpPr>
            <p:spPr bwMode="auto">
              <a:xfrm>
                <a:off x="3199304" y="6379566"/>
                <a:ext cx="3367573" cy="246221"/>
              </a:xfrm>
              <a:prstGeom prst="rect">
                <a:avLst/>
              </a:prstGeom>
              <a:noFill/>
              <a:ln w="9525">
                <a:noFill/>
                <a:miter lim="800000"/>
                <a:headEnd/>
                <a:tailEnd/>
              </a:ln>
            </p:spPr>
            <p:txBody>
              <a:bodyPr wrap="square">
                <a:spAutoFit/>
              </a:bodyPr>
              <a:lstStyle/>
              <a:p>
                <a:pPr fontAlgn="base">
                  <a:spcBef>
                    <a:spcPct val="0"/>
                  </a:spcBef>
                  <a:spcAft>
                    <a:spcPct val="0"/>
                  </a:spcAft>
                </a:pPr>
                <a:r>
                  <a:rPr lang="en-US" sz="1000" dirty="0">
                    <a:solidFill>
                      <a:prstClr val="black"/>
                    </a:solidFill>
                    <a:latin typeface="Arial" charset="0"/>
                    <a:cs typeface="Arial" charset="0"/>
                  </a:rPr>
                  <a:t>As of June 2013,  Philippine HIV Registry – NEC/DOH</a:t>
                </a:r>
              </a:p>
            </p:txBody>
          </p:sp>
          <p:pic>
            <p:nvPicPr>
              <p:cNvPr id="6" name="Picture 2" descr="http://www.clker.com/cliparts/2/1/7/6/11949891601996596990aiga_toilet_men_.svg.hi.png"/>
              <p:cNvPicPr>
                <a:picLocks noChangeAspect="1" noChangeArrowheads="1"/>
              </p:cNvPicPr>
              <p:nvPr/>
            </p:nvPicPr>
            <p:blipFill>
              <a:blip r:embed="rId4"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511784" y="1597831"/>
                <a:ext cx="472590" cy="110365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02553" y="2836890"/>
                <a:ext cx="1592947" cy="1641125"/>
                <a:chOff x="497940" y="3432175"/>
                <a:chExt cx="2146300" cy="2146300"/>
              </a:xfrm>
            </p:grpSpPr>
            <p:pic>
              <p:nvPicPr>
                <p:cNvPr id="1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40" y="3432175"/>
                  <a:ext cx="21463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1627892" y="4071670"/>
                  <a:ext cx="407225" cy="339304"/>
                </a:xfrm>
                <a:prstGeom prst="ellipse">
                  <a:avLst/>
                </a:prstGeom>
                <a:noFill/>
                <a:ln w="25400" cap="flat" cmpd="sng" algn="ctr">
                  <a:solidFill>
                    <a:srgbClr val="4F81BD">
                      <a:shade val="50000"/>
                    </a:srgbClr>
                  </a:solidFill>
                  <a:prstDash val="solid"/>
                </a:ln>
                <a:effectLst/>
              </p:spPr>
              <p:txBody>
                <a:bodyPr rtlCol="0" anchor="ctr"/>
                <a:lstStyle/>
                <a:p>
                  <a:pPr algn="ctr" fontAlgn="base">
                    <a:spcBef>
                      <a:spcPct val="0"/>
                    </a:spcBef>
                    <a:spcAft>
                      <a:spcPct val="0"/>
                    </a:spcAft>
                    <a:defRPr/>
                  </a:pPr>
                  <a:endParaRPr lang="en-US" kern="0">
                    <a:solidFill>
                      <a:prstClr val="white"/>
                    </a:solidFill>
                  </a:endParaRPr>
                </a:p>
              </p:txBody>
            </p:sp>
          </p:grpSp>
          <p:sp>
            <p:nvSpPr>
              <p:cNvPr id="13" name="TextBox 12"/>
              <p:cNvSpPr txBox="1"/>
              <p:nvPr/>
            </p:nvSpPr>
            <p:spPr>
              <a:xfrm>
                <a:off x="990600" y="2759747"/>
                <a:ext cx="838200" cy="400110"/>
              </a:xfrm>
              <a:prstGeom prst="rect">
                <a:avLst/>
              </a:prstGeom>
              <a:noFill/>
            </p:spPr>
            <p:txBody>
              <a:bodyPr wrap="square" rtlCol="0">
                <a:spAutoFit/>
              </a:bodyPr>
              <a:lstStyle/>
              <a:p>
                <a:pPr fontAlgn="base">
                  <a:spcBef>
                    <a:spcPct val="0"/>
                  </a:spcBef>
                  <a:spcAft>
                    <a:spcPct val="0"/>
                  </a:spcAft>
                </a:pPr>
                <a:r>
                  <a:rPr lang="en-US" sz="2000" b="1" dirty="0">
                    <a:solidFill>
                      <a:srgbClr val="FF0000"/>
                    </a:solidFill>
                    <a:latin typeface="Aharoni" pitchFamily="2" charset="-79"/>
                    <a:cs typeface="Aharoni" pitchFamily="2" charset="-79"/>
                  </a:rPr>
                  <a:t>2012</a:t>
                </a:r>
              </a:p>
            </p:txBody>
          </p:sp>
          <p:grpSp>
            <p:nvGrpSpPr>
              <p:cNvPr id="14" name="Group 13"/>
              <p:cNvGrpSpPr/>
              <p:nvPr/>
            </p:nvGrpSpPr>
            <p:grpSpPr>
              <a:xfrm>
                <a:off x="544710" y="4514841"/>
                <a:ext cx="1592947" cy="1641125"/>
                <a:chOff x="497940" y="3432175"/>
                <a:chExt cx="2146300" cy="2146300"/>
              </a:xfrm>
            </p:grpSpPr>
            <p:pic>
              <p:nvPicPr>
                <p:cNvPr id="1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40" y="3432175"/>
                  <a:ext cx="21463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1627892" y="4071670"/>
                  <a:ext cx="407225" cy="339304"/>
                </a:xfrm>
                <a:prstGeom prst="ellipse">
                  <a:avLst/>
                </a:prstGeom>
                <a:noFill/>
                <a:ln w="25400" cap="flat" cmpd="sng" algn="ctr">
                  <a:solidFill>
                    <a:srgbClr val="4F81BD">
                      <a:shade val="50000"/>
                    </a:srgbClr>
                  </a:solidFill>
                  <a:prstDash val="solid"/>
                </a:ln>
                <a:effectLst/>
              </p:spPr>
              <p:txBody>
                <a:bodyPr rtlCol="0" anchor="ctr"/>
                <a:lstStyle/>
                <a:p>
                  <a:pPr algn="ctr" fontAlgn="base">
                    <a:spcBef>
                      <a:spcPct val="0"/>
                    </a:spcBef>
                    <a:spcAft>
                      <a:spcPct val="0"/>
                    </a:spcAft>
                    <a:defRPr/>
                  </a:pPr>
                  <a:endParaRPr lang="en-US" kern="0">
                    <a:solidFill>
                      <a:prstClr val="white"/>
                    </a:solidFill>
                  </a:endParaRPr>
                </a:p>
              </p:txBody>
            </p:sp>
          </p:grpSp>
          <p:grpSp>
            <p:nvGrpSpPr>
              <p:cNvPr id="17" name="Group 16"/>
              <p:cNvGrpSpPr/>
              <p:nvPr/>
            </p:nvGrpSpPr>
            <p:grpSpPr>
              <a:xfrm>
                <a:off x="2482794" y="3155930"/>
                <a:ext cx="4587390" cy="1081708"/>
                <a:chOff x="2984231" y="3781250"/>
                <a:chExt cx="5001968" cy="1422680"/>
              </a:xfrm>
            </p:grpSpPr>
            <p:pic>
              <p:nvPicPr>
                <p:cNvPr id="1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4231" y="3789467"/>
                  <a:ext cx="54927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545784" y="3789830"/>
                  <a:ext cx="548791" cy="14128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109475" y="3785774"/>
                  <a:ext cx="548791" cy="14128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664018" y="3789830"/>
                  <a:ext cx="548791" cy="14128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216884" y="3790786"/>
                  <a:ext cx="548791" cy="14128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770978" y="3790786"/>
                  <a:ext cx="548791" cy="14128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6328395" y="3782688"/>
                  <a:ext cx="548791" cy="14128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6879756" y="3781250"/>
                  <a:ext cx="548791" cy="14128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437408" y="3781347"/>
                  <a:ext cx="548791" cy="1412896"/>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1066800" y="4437641"/>
                <a:ext cx="838200" cy="400110"/>
              </a:xfrm>
              <a:prstGeom prst="rect">
                <a:avLst/>
              </a:prstGeom>
              <a:noFill/>
            </p:spPr>
            <p:txBody>
              <a:bodyPr wrap="square" rtlCol="0">
                <a:spAutoFit/>
              </a:bodyPr>
              <a:lstStyle/>
              <a:p>
                <a:pPr fontAlgn="base">
                  <a:spcBef>
                    <a:spcPct val="0"/>
                  </a:spcBef>
                  <a:spcAft>
                    <a:spcPct val="0"/>
                  </a:spcAft>
                </a:pPr>
                <a:r>
                  <a:rPr lang="en-US" sz="2000" b="1" dirty="0">
                    <a:solidFill>
                      <a:srgbClr val="FF0000"/>
                    </a:solidFill>
                    <a:latin typeface="Aharoni" pitchFamily="2" charset="-79"/>
                    <a:cs typeface="Aharoni" pitchFamily="2" charset="-79"/>
                  </a:rPr>
                  <a:t>2013</a:t>
                </a:r>
              </a:p>
            </p:txBody>
          </p:sp>
          <p:sp>
            <p:nvSpPr>
              <p:cNvPr id="28" name="TextBox 27"/>
              <p:cNvSpPr txBox="1"/>
              <p:nvPr/>
            </p:nvSpPr>
            <p:spPr>
              <a:xfrm>
                <a:off x="2590800" y="1832297"/>
                <a:ext cx="265317" cy="461665"/>
              </a:xfrm>
              <a:prstGeom prst="rect">
                <a:avLst/>
              </a:prstGeom>
              <a:noFill/>
            </p:spPr>
            <p:txBody>
              <a:bodyPr wrap="square" rtlCol="0">
                <a:spAutoFit/>
              </a:bodyPr>
              <a:lstStyle/>
              <a:p>
                <a:pPr fontAlgn="base">
                  <a:spcBef>
                    <a:spcPct val="0"/>
                  </a:spcBef>
                  <a:spcAft>
                    <a:spcPct val="0"/>
                  </a:spcAft>
                </a:pPr>
                <a:r>
                  <a:rPr lang="en-PH" sz="2400" b="1" dirty="0">
                    <a:solidFill>
                      <a:srgbClr val="FF0000"/>
                    </a:solidFill>
                    <a:latin typeface="Arial" charset="0"/>
                    <a:cs typeface="Arial" charset="0"/>
                  </a:rPr>
                  <a:t>1</a:t>
                </a:r>
              </a:p>
            </p:txBody>
          </p:sp>
          <p:sp>
            <p:nvSpPr>
              <p:cNvPr id="29" name="TextBox 28"/>
              <p:cNvSpPr txBox="1"/>
              <p:nvPr/>
            </p:nvSpPr>
            <p:spPr>
              <a:xfrm>
                <a:off x="7110777" y="3234839"/>
                <a:ext cx="1728424" cy="1077218"/>
              </a:xfrm>
              <a:prstGeom prst="rect">
                <a:avLst/>
              </a:prstGeom>
              <a:noFill/>
            </p:spPr>
            <p:txBody>
              <a:bodyPr wrap="square" rtlCol="0">
                <a:spAutoFit/>
              </a:bodyPr>
              <a:lstStyle/>
              <a:p>
                <a:pPr algn="ctr" fontAlgn="base">
                  <a:spcBef>
                    <a:spcPct val="0"/>
                  </a:spcBef>
                  <a:spcAft>
                    <a:spcPct val="0"/>
                  </a:spcAft>
                </a:pPr>
                <a:r>
                  <a:rPr lang="en-PH" sz="1600" b="1" dirty="0">
                    <a:solidFill>
                      <a:srgbClr val="FF0000"/>
                    </a:solidFill>
                    <a:latin typeface="Arial" charset="0"/>
                    <a:cs typeface="Arial" charset="0"/>
                  </a:rPr>
                  <a:t>9 new cases a day or </a:t>
                </a:r>
              </a:p>
              <a:p>
                <a:pPr algn="ctr" fontAlgn="base">
                  <a:spcBef>
                    <a:spcPct val="0"/>
                  </a:spcBef>
                  <a:spcAft>
                    <a:spcPct val="0"/>
                  </a:spcAft>
                </a:pPr>
                <a:r>
                  <a:rPr lang="en-PH" sz="1600" b="1" dirty="0">
                    <a:solidFill>
                      <a:srgbClr val="FF0000"/>
                    </a:solidFill>
                    <a:latin typeface="Arial" charset="0"/>
                    <a:cs typeface="Arial" charset="0"/>
                  </a:rPr>
                  <a:t>1 new case every 3 hours</a:t>
                </a:r>
              </a:p>
            </p:txBody>
          </p:sp>
          <p:sp>
            <p:nvSpPr>
              <p:cNvPr id="30" name="TextBox 29"/>
              <p:cNvSpPr txBox="1"/>
              <p:nvPr/>
            </p:nvSpPr>
            <p:spPr>
              <a:xfrm>
                <a:off x="2984374" y="5876574"/>
                <a:ext cx="4122425" cy="338554"/>
              </a:xfrm>
              <a:prstGeom prst="rect">
                <a:avLst/>
              </a:prstGeom>
              <a:noFill/>
            </p:spPr>
            <p:txBody>
              <a:bodyPr wrap="square" rtlCol="0">
                <a:spAutoFit/>
              </a:bodyPr>
              <a:lstStyle/>
              <a:p>
                <a:pPr algn="ctr" fontAlgn="base">
                  <a:spcBef>
                    <a:spcPct val="0"/>
                  </a:spcBef>
                  <a:spcAft>
                    <a:spcPct val="0"/>
                  </a:spcAft>
                </a:pPr>
                <a:r>
                  <a:rPr lang="en-PH" sz="1600" b="1" dirty="0">
                    <a:solidFill>
                      <a:srgbClr val="FF0000"/>
                    </a:solidFill>
                    <a:latin typeface="Arial" charset="0"/>
                    <a:cs typeface="Arial" charset="0"/>
                  </a:rPr>
                  <a:t>13 new cases a day</a:t>
                </a:r>
              </a:p>
            </p:txBody>
          </p:sp>
          <p:grpSp>
            <p:nvGrpSpPr>
              <p:cNvPr id="31" name="Group 30"/>
              <p:cNvGrpSpPr/>
              <p:nvPr/>
            </p:nvGrpSpPr>
            <p:grpSpPr>
              <a:xfrm>
                <a:off x="2180988" y="4754689"/>
                <a:ext cx="6268752" cy="1124473"/>
                <a:chOff x="2180988" y="4889599"/>
                <a:chExt cx="6268752" cy="1124473"/>
              </a:xfrm>
            </p:grpSpPr>
            <p:grpSp>
              <p:nvGrpSpPr>
                <p:cNvPr id="32" name="Group 31"/>
                <p:cNvGrpSpPr/>
                <p:nvPr/>
              </p:nvGrpSpPr>
              <p:grpSpPr>
                <a:xfrm>
                  <a:off x="2180988" y="4889599"/>
                  <a:ext cx="5809835" cy="1124473"/>
                  <a:chOff x="2523383" y="4889599"/>
                  <a:chExt cx="5809835" cy="1124473"/>
                </a:xfrm>
              </p:grpSpPr>
              <p:grpSp>
                <p:nvGrpSpPr>
                  <p:cNvPr id="34" name="Group 33"/>
                  <p:cNvGrpSpPr/>
                  <p:nvPr/>
                </p:nvGrpSpPr>
                <p:grpSpPr>
                  <a:xfrm>
                    <a:off x="2523383" y="4897450"/>
                    <a:ext cx="4587393" cy="1081707"/>
                    <a:chOff x="2984230" y="3781250"/>
                    <a:chExt cx="5001969" cy="1422678"/>
                  </a:xfrm>
                </p:grpSpPr>
                <p:pic>
                  <p:nvPicPr>
                    <p:cNvPr id="3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4230" y="3789466"/>
                      <a:ext cx="549274" cy="141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545783" y="3789829"/>
                      <a:ext cx="548791" cy="141289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109473" y="3785773"/>
                      <a:ext cx="548791" cy="141289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664016" y="3789829"/>
                      <a:ext cx="548791" cy="141289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216881" y="3790785"/>
                      <a:ext cx="548791" cy="14128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770975" y="3790785"/>
                      <a:ext cx="548791" cy="141289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6328391" y="3782686"/>
                      <a:ext cx="548791" cy="141289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6879750" y="3781250"/>
                      <a:ext cx="548791" cy="141289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437408" y="3781347"/>
                      <a:ext cx="548791" cy="1412896"/>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2" descr="http://www.clker.com/cliparts/2/1/7/6/11949891601996596990aiga_toilet_men_.svg.hi.png"/>
                  <p:cNvPicPr>
                    <a:picLocks noChangeAspect="1" noChangeArrowheads="1"/>
                  </p:cNvPicPr>
                  <p:nvPr/>
                </p:nvPicPr>
                <p:blipFill>
                  <a:blip r:embed="rId4"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860628" y="4889599"/>
                    <a:ext cx="472590" cy="110365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2/1/7/6/11949891601996596990aiga_toilet_men_.svg.hi.png"/>
                  <p:cNvPicPr>
                    <a:picLocks noChangeAspect="1" noChangeArrowheads="1"/>
                  </p:cNvPicPr>
                  <p:nvPr/>
                </p:nvPicPr>
                <p:blipFill>
                  <a:blip r:embed="rId4"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467600" y="4910417"/>
                    <a:ext cx="472590" cy="110365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2/1/7/6/11949891601996596990aiga_toilet_men_.svg.hi.png"/>
                  <p:cNvPicPr>
                    <a:picLocks noChangeAspect="1" noChangeArrowheads="1"/>
                  </p:cNvPicPr>
                  <p:nvPr/>
                </p:nvPicPr>
                <p:blipFill>
                  <a:blip r:embed="rId4"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070184" y="4897524"/>
                    <a:ext cx="472590" cy="1103655"/>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2" descr="http://www.clker.com/cliparts/2/1/7/6/11949891601996596990aiga_toilet_men_.svg.hi.png"/>
                <p:cNvPicPr>
                  <a:picLocks noChangeAspect="1" noChangeArrowheads="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946434" y="4904888"/>
                  <a:ext cx="503306" cy="107426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8" name="TextBox 47"/>
            <p:cNvSpPr txBox="1"/>
            <p:nvPr/>
          </p:nvSpPr>
          <p:spPr>
            <a:xfrm>
              <a:off x="975610" y="1130126"/>
              <a:ext cx="838200" cy="400110"/>
            </a:xfrm>
            <a:prstGeom prst="rect">
              <a:avLst/>
            </a:prstGeom>
            <a:noFill/>
          </p:spPr>
          <p:txBody>
            <a:bodyPr wrap="square" rtlCol="0">
              <a:spAutoFit/>
            </a:bodyPr>
            <a:lstStyle/>
            <a:p>
              <a:pPr fontAlgn="base">
                <a:spcBef>
                  <a:spcPct val="0"/>
                </a:spcBef>
                <a:spcAft>
                  <a:spcPct val="0"/>
                </a:spcAft>
              </a:pPr>
              <a:r>
                <a:rPr lang="en-US" sz="2000" b="1" dirty="0">
                  <a:solidFill>
                    <a:srgbClr val="FF0000"/>
                  </a:solidFill>
                  <a:latin typeface="Aharoni" pitchFamily="2" charset="-79"/>
                  <a:cs typeface="Aharoni" pitchFamily="2" charset="-79"/>
                </a:rPr>
                <a:t>2000</a:t>
              </a:r>
            </a:p>
          </p:txBody>
        </p:sp>
        <p:sp>
          <p:nvSpPr>
            <p:cNvPr id="51" name="TextBox 50"/>
            <p:cNvSpPr txBox="1"/>
            <p:nvPr/>
          </p:nvSpPr>
          <p:spPr>
            <a:xfrm>
              <a:off x="3106414" y="1837230"/>
              <a:ext cx="2514807" cy="338554"/>
            </a:xfrm>
            <a:prstGeom prst="rect">
              <a:avLst/>
            </a:prstGeom>
            <a:noFill/>
          </p:spPr>
          <p:txBody>
            <a:bodyPr wrap="square" rtlCol="0">
              <a:spAutoFit/>
            </a:bodyPr>
            <a:lstStyle/>
            <a:p>
              <a:pPr algn="ctr" fontAlgn="base">
                <a:spcBef>
                  <a:spcPct val="0"/>
                </a:spcBef>
                <a:spcAft>
                  <a:spcPct val="0"/>
                </a:spcAft>
              </a:pPr>
              <a:r>
                <a:rPr lang="en-PH" sz="1600" b="1" dirty="0">
                  <a:solidFill>
                    <a:srgbClr val="FF0000"/>
                  </a:solidFill>
                  <a:latin typeface="Arial" charset="0"/>
                  <a:cs typeface="Arial" charset="0"/>
                </a:rPr>
                <a:t>1 new cases in 3 days</a:t>
              </a:r>
            </a:p>
          </p:txBody>
        </p:sp>
      </p:grpSp>
    </p:spTree>
    <p:extLst>
      <p:ext uri="{BB962C8B-B14F-4D97-AF65-F5344CB8AC3E}">
        <p14:creationId xmlns:p14="http://schemas.microsoft.com/office/powerpoint/2010/main" val="2246673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2590800" y="152400"/>
            <a:ext cx="7391400" cy="838200"/>
          </a:xfrm>
          <a:ln>
            <a:solidFill>
              <a:schemeClr val="accent1"/>
            </a:solidFill>
            <a:miter lim="800000"/>
            <a:headEnd/>
            <a:tailEnd/>
          </a:ln>
        </p:spPr>
        <p:txBody>
          <a:bodyPr/>
          <a:lstStyle/>
          <a:p>
            <a:pPr eaLnBrk="1" hangingPunct="1"/>
            <a:r>
              <a:rPr lang="en-US" sz="3600" b="1" dirty="0" smtClean="0"/>
              <a:t>Malawi- why the decrease?</a:t>
            </a:r>
            <a:endParaRPr lang="en-US" sz="3600" b="1" dirty="0"/>
          </a:p>
        </p:txBody>
      </p:sp>
      <p:graphicFrame>
        <p:nvGraphicFramePr>
          <p:cNvPr id="5" name="Chart 4"/>
          <p:cNvGraphicFramePr/>
          <p:nvPr/>
        </p:nvGraphicFramePr>
        <p:xfrm>
          <a:off x="6324600" y="1066800"/>
          <a:ext cx="4114800" cy="3733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nvGraphicFramePr>
        <p:xfrm>
          <a:off x="1981200" y="1066800"/>
          <a:ext cx="4343400" cy="37338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981200" y="4876800"/>
            <a:ext cx="8305800" cy="1938338"/>
          </a:xfrm>
          <a:prstGeom prst="rect">
            <a:avLst/>
          </a:prstGeom>
          <a:noFill/>
        </p:spPr>
        <p:txBody>
          <a:bodyPr>
            <a:spAutoFit/>
          </a:bodyPr>
          <a:lstStyle/>
          <a:p>
            <a:pPr fontAlgn="base">
              <a:spcBef>
                <a:spcPct val="0"/>
              </a:spcBef>
              <a:spcAft>
                <a:spcPct val="0"/>
              </a:spcAft>
              <a:buFont typeface="Wingdings" pitchFamily="2" charset="2"/>
              <a:buChar char="§"/>
              <a:defRPr/>
            </a:pPr>
            <a:r>
              <a:rPr lang="en-US" sz="2400" dirty="0">
                <a:solidFill>
                  <a:prstClr val="black"/>
                </a:solidFill>
                <a:cs typeface="Arial" charset="0"/>
              </a:rPr>
              <a:t> Declines in both prevalence and incidence</a:t>
            </a:r>
          </a:p>
          <a:p>
            <a:pPr fontAlgn="base">
              <a:spcBef>
                <a:spcPct val="0"/>
              </a:spcBef>
              <a:spcAft>
                <a:spcPct val="0"/>
              </a:spcAft>
              <a:buFont typeface="Wingdings" pitchFamily="2" charset="2"/>
              <a:buChar char="§"/>
              <a:defRPr/>
            </a:pPr>
            <a:r>
              <a:rPr lang="en-US" sz="2400" dirty="0">
                <a:solidFill>
                  <a:prstClr val="black"/>
                </a:solidFill>
                <a:cs typeface="Arial" charset="0"/>
              </a:rPr>
              <a:t> Decline in annual deaths from 99,000 in 2004 to 48,000 in 2013</a:t>
            </a:r>
          </a:p>
          <a:p>
            <a:pPr marL="231775" indent="-231775" fontAlgn="base">
              <a:spcBef>
                <a:spcPct val="0"/>
              </a:spcBef>
              <a:spcAft>
                <a:spcPct val="0"/>
              </a:spcAft>
              <a:buFont typeface="Wingdings" pitchFamily="2" charset="2"/>
              <a:buChar char="§"/>
              <a:defRPr/>
            </a:pPr>
            <a:r>
              <a:rPr lang="en-US" sz="2400" dirty="0">
                <a:solidFill>
                  <a:prstClr val="black"/>
                </a:solidFill>
                <a:cs typeface="Arial" charset="0"/>
              </a:rPr>
              <a:t>Sharp decline observed in HIV incidence</a:t>
            </a:r>
          </a:p>
          <a:p>
            <a:pPr marL="231775" indent="-231775" fontAlgn="base">
              <a:spcBef>
                <a:spcPct val="0"/>
              </a:spcBef>
              <a:spcAft>
                <a:spcPct val="0"/>
              </a:spcAft>
              <a:buFont typeface="Wingdings" pitchFamily="2" charset="2"/>
              <a:buChar char="§"/>
              <a:defRPr/>
            </a:pPr>
            <a:r>
              <a:rPr lang="en-US" sz="2400" dirty="0">
                <a:solidFill>
                  <a:prstClr val="black"/>
                </a:solidFill>
                <a:cs typeface="Arial" charset="0"/>
              </a:rPr>
              <a:t>Study was therefore initiated to understand reasons for decline in HIV incidence</a:t>
            </a:r>
          </a:p>
        </p:txBody>
      </p:sp>
    </p:spTree>
    <p:extLst>
      <p:ext uri="{BB962C8B-B14F-4D97-AF65-F5344CB8AC3E}">
        <p14:creationId xmlns:p14="http://schemas.microsoft.com/office/powerpoint/2010/main" val="1283098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981200" y="274638"/>
            <a:ext cx="8229600" cy="868362"/>
          </a:xfrm>
        </p:spPr>
        <p:txBody>
          <a:bodyPr/>
          <a:lstStyle/>
          <a:p>
            <a:r>
              <a:rPr lang="en-US" b="1" dirty="0" smtClean="0"/>
              <a:t>Malawi - Conclusion</a:t>
            </a:r>
          </a:p>
        </p:txBody>
      </p:sp>
      <p:sp>
        <p:nvSpPr>
          <p:cNvPr id="3" name="Content Placeholder 2"/>
          <p:cNvSpPr>
            <a:spLocks noGrp="1"/>
          </p:cNvSpPr>
          <p:nvPr>
            <p:ph idx="1"/>
          </p:nvPr>
        </p:nvSpPr>
        <p:spPr>
          <a:xfrm>
            <a:off x="1981200" y="1219200"/>
            <a:ext cx="8229600" cy="5334000"/>
          </a:xfrm>
        </p:spPr>
        <p:txBody>
          <a:bodyPr>
            <a:normAutofit fontScale="92500" lnSpcReduction="10000"/>
          </a:bodyPr>
          <a:lstStyle/>
          <a:p>
            <a:pPr marL="0" indent="0">
              <a:buNone/>
              <a:defRPr/>
            </a:pPr>
            <a:r>
              <a:rPr lang="en-US" sz="3000" dirty="0"/>
              <a:t>Identified factors contributing to decline in HIV incidence in Malawi include:</a:t>
            </a:r>
          </a:p>
          <a:p>
            <a:pPr marL="0" indent="0">
              <a:buNone/>
              <a:defRPr/>
            </a:pPr>
            <a:endParaRPr lang="en-US" sz="3000" dirty="0"/>
          </a:p>
          <a:p>
            <a:pPr>
              <a:buFont typeface="Arial" pitchFamily="34" charset="0"/>
              <a:buChar char="•"/>
              <a:defRPr/>
            </a:pPr>
            <a:r>
              <a:rPr lang="en-US" sz="3000" dirty="0"/>
              <a:t>Improved coordination of the national response to HIV &amp; AIDS (NAC, policy framework, strategic guiding  documents)</a:t>
            </a:r>
          </a:p>
          <a:p>
            <a:pPr>
              <a:buFont typeface="Arial" pitchFamily="34" charset="0"/>
              <a:buChar char="•"/>
              <a:defRPr/>
            </a:pPr>
            <a:r>
              <a:rPr lang="en-US" sz="3000" dirty="0"/>
              <a:t>Uptake of ART services</a:t>
            </a:r>
          </a:p>
          <a:p>
            <a:pPr>
              <a:buFont typeface="Arial" pitchFamily="34" charset="0"/>
              <a:buChar char="•"/>
              <a:defRPr/>
            </a:pPr>
            <a:r>
              <a:rPr lang="en-US" sz="3000" dirty="0"/>
              <a:t>Achievements in behavior change+ as demonstrated by increased uptake of HTC and condom use</a:t>
            </a:r>
          </a:p>
          <a:p>
            <a:pPr>
              <a:buFont typeface="Arial" pitchFamily="34" charset="0"/>
              <a:buChar char="•"/>
              <a:defRPr/>
            </a:pPr>
            <a:r>
              <a:rPr lang="en-US" sz="3000" dirty="0"/>
              <a:t>Evidence of reduced stigma leading to increased uptake of services.</a:t>
            </a:r>
          </a:p>
          <a:p>
            <a:pPr>
              <a:buFont typeface="Arial" pitchFamily="34" charset="0"/>
              <a:buChar char="•"/>
              <a:defRPr/>
            </a:pPr>
            <a:r>
              <a:rPr lang="en-US" sz="3000" dirty="0"/>
              <a:t>Decline in STI prevalence</a:t>
            </a:r>
          </a:p>
          <a:p>
            <a:pPr>
              <a:buFont typeface="Arial" pitchFamily="34" charset="0"/>
              <a:buChar char="•"/>
              <a:defRPr/>
            </a:pPr>
            <a:endParaRPr lang="en-US" dirty="0" smtClean="0"/>
          </a:p>
          <a:p>
            <a:pPr>
              <a:buFont typeface="Arial" pitchFamily="34" charset="0"/>
              <a:buChar char="•"/>
              <a:defRPr/>
            </a:pPr>
            <a:endParaRPr lang="en-US" dirty="0"/>
          </a:p>
        </p:txBody>
      </p:sp>
    </p:spTree>
    <p:extLst>
      <p:ext uri="{BB962C8B-B14F-4D97-AF65-F5344CB8AC3E}">
        <p14:creationId xmlns:p14="http://schemas.microsoft.com/office/powerpoint/2010/main" val="1661714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2"/>
          <p:cNvSpPr>
            <a:spLocks noGrp="1"/>
          </p:cNvSpPr>
          <p:nvPr>
            <p:ph type="title"/>
          </p:nvPr>
        </p:nvSpPr>
        <p:spPr/>
        <p:txBody>
          <a:bodyPr>
            <a:normAutofit/>
          </a:bodyPr>
          <a:lstStyle/>
          <a:p>
            <a:r>
              <a:rPr lang="en-US" smtClean="0"/>
              <a:t>HIV epidemic among PWID in Ukraine</a:t>
            </a:r>
            <a:endParaRPr lang="ru-RU" dirty="0"/>
          </a:p>
        </p:txBody>
      </p:sp>
      <p:pic>
        <p:nvPicPr>
          <p:cNvPr id="4" name="Содержимое 3" descr="Ukr_hotspot.bmp"/>
          <p:cNvPicPr>
            <a:picLocks noGrp="1"/>
          </p:cNvPicPr>
          <p:nvPr>
            <p:ph idx="1"/>
          </p:nvPr>
        </p:nvPicPr>
        <p:blipFill>
          <a:blip r:embed="rId3"/>
          <a:stretch>
            <a:fillRect/>
          </a:stretch>
        </p:blipFill>
        <p:spPr>
          <a:xfrm>
            <a:off x="5219701" y="3429000"/>
            <a:ext cx="4952999" cy="3352800"/>
          </a:xfrm>
        </p:spPr>
      </p:pic>
      <p:sp>
        <p:nvSpPr>
          <p:cNvPr id="2" name="Line Callout 2 1"/>
          <p:cNvSpPr/>
          <p:nvPr/>
        </p:nvSpPr>
        <p:spPr>
          <a:xfrm>
            <a:off x="10058399" y="3521076"/>
            <a:ext cx="533400" cy="304800"/>
          </a:xfrm>
          <a:prstGeom prst="borderCallout2">
            <a:avLst>
              <a:gd name="adj1" fmla="val 63286"/>
              <a:gd name="adj2" fmla="val -6084"/>
              <a:gd name="adj3" fmla="val 62272"/>
              <a:gd name="adj4" fmla="val -399513"/>
              <a:gd name="adj5" fmla="val 268714"/>
              <a:gd name="adj6" fmla="val -445290"/>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1F497D"/>
                </a:solidFill>
              </a:rPr>
              <a:t>Kyiv</a:t>
            </a:r>
          </a:p>
        </p:txBody>
      </p:sp>
      <p:sp>
        <p:nvSpPr>
          <p:cNvPr id="6" name="Line Callout 2 5"/>
          <p:cNvSpPr/>
          <p:nvPr/>
        </p:nvSpPr>
        <p:spPr>
          <a:xfrm>
            <a:off x="9258535" y="3932238"/>
            <a:ext cx="1333265" cy="304800"/>
          </a:xfrm>
          <a:prstGeom prst="borderCallout2">
            <a:avLst>
              <a:gd name="adj1" fmla="val 63286"/>
              <a:gd name="adj2" fmla="val -6084"/>
              <a:gd name="adj3" fmla="val 62078"/>
              <a:gd name="adj4" fmla="val -14905"/>
              <a:gd name="adj5" fmla="val 353675"/>
              <a:gd name="adj6" fmla="val -41840"/>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1F497D"/>
                </a:solidFill>
              </a:rPr>
              <a:t>Dnipropetrovsk</a:t>
            </a:r>
          </a:p>
        </p:txBody>
      </p:sp>
      <p:sp>
        <p:nvSpPr>
          <p:cNvPr id="7" name="Line Callout 2 6"/>
          <p:cNvSpPr/>
          <p:nvPr/>
        </p:nvSpPr>
        <p:spPr>
          <a:xfrm>
            <a:off x="9753599" y="4343400"/>
            <a:ext cx="838200" cy="304800"/>
          </a:xfrm>
          <a:prstGeom prst="borderCallout2">
            <a:avLst>
              <a:gd name="adj1" fmla="val 63286"/>
              <a:gd name="adj2" fmla="val -6084"/>
              <a:gd name="adj3" fmla="val 63919"/>
              <a:gd name="adj4" fmla="val -18247"/>
              <a:gd name="adj5" fmla="val 260859"/>
              <a:gd name="adj6" fmla="val -42432"/>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1F497D"/>
                </a:solidFill>
              </a:rPr>
              <a:t>Donetsk</a:t>
            </a:r>
          </a:p>
        </p:txBody>
      </p:sp>
      <p:sp>
        <p:nvSpPr>
          <p:cNvPr id="8" name="Line Callout 2 7"/>
          <p:cNvSpPr/>
          <p:nvPr/>
        </p:nvSpPr>
        <p:spPr>
          <a:xfrm>
            <a:off x="5219700" y="6477000"/>
            <a:ext cx="974332" cy="304800"/>
          </a:xfrm>
          <a:prstGeom prst="borderCallout2">
            <a:avLst>
              <a:gd name="adj1" fmla="val 59915"/>
              <a:gd name="adj2" fmla="val 101781"/>
              <a:gd name="adj3" fmla="val 58789"/>
              <a:gd name="adj4" fmla="val 197103"/>
              <a:gd name="adj5" fmla="val -276536"/>
              <a:gd name="adj6" fmla="val 277445"/>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1F497D"/>
                </a:solidFill>
              </a:rPr>
              <a:t>Mykolaiv</a:t>
            </a:r>
            <a:endParaRPr lang="en-US" sz="1400" dirty="0">
              <a:solidFill>
                <a:srgbClr val="1F497D"/>
              </a:solidFill>
            </a:endParaRPr>
          </a:p>
        </p:txBody>
      </p:sp>
      <p:sp>
        <p:nvSpPr>
          <p:cNvPr id="9" name="Line Callout 2 8"/>
          <p:cNvSpPr/>
          <p:nvPr/>
        </p:nvSpPr>
        <p:spPr>
          <a:xfrm>
            <a:off x="5219700" y="6019800"/>
            <a:ext cx="685800" cy="304800"/>
          </a:xfrm>
          <a:prstGeom prst="borderCallout2">
            <a:avLst>
              <a:gd name="adj1" fmla="val 59915"/>
              <a:gd name="adj2" fmla="val 101781"/>
              <a:gd name="adj3" fmla="val 59018"/>
              <a:gd name="adj4" fmla="val 270531"/>
              <a:gd name="adj5" fmla="val -92260"/>
              <a:gd name="adj6" fmla="val 326183"/>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1F497D"/>
                </a:solidFill>
              </a:rPr>
              <a:t>Odesa</a:t>
            </a:r>
            <a:endParaRPr lang="en-US" sz="1400" dirty="0">
              <a:solidFill>
                <a:srgbClr val="1F497D"/>
              </a:solidFill>
            </a:endParaRPr>
          </a:p>
        </p:txBody>
      </p:sp>
      <p:sp>
        <p:nvSpPr>
          <p:cNvPr id="10" name="Line Callout 2 9"/>
          <p:cNvSpPr/>
          <p:nvPr/>
        </p:nvSpPr>
        <p:spPr>
          <a:xfrm>
            <a:off x="5221472" y="5562600"/>
            <a:ext cx="533400" cy="304800"/>
          </a:xfrm>
          <a:prstGeom prst="borderCallout2">
            <a:avLst>
              <a:gd name="adj1" fmla="val 52821"/>
              <a:gd name="adj2" fmla="val 105544"/>
              <a:gd name="adj3" fmla="val 51924"/>
              <a:gd name="adj4" fmla="val 124635"/>
              <a:gd name="adj5" fmla="val -287834"/>
              <a:gd name="adj6" fmla="val 144015"/>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1F497D"/>
                </a:solidFill>
              </a:rPr>
              <a:t>Lviv</a:t>
            </a:r>
            <a:endParaRPr lang="en-US" sz="1400" dirty="0">
              <a:solidFill>
                <a:srgbClr val="1F497D"/>
              </a:solidFill>
            </a:endParaRPr>
          </a:p>
        </p:txBody>
      </p:sp>
      <p:sp>
        <p:nvSpPr>
          <p:cNvPr id="11" name="Line Callout 2 10"/>
          <p:cNvSpPr/>
          <p:nvPr/>
        </p:nvSpPr>
        <p:spPr>
          <a:xfrm>
            <a:off x="9165833" y="6477000"/>
            <a:ext cx="1006866" cy="304800"/>
          </a:xfrm>
          <a:prstGeom prst="borderCallout2">
            <a:avLst>
              <a:gd name="adj1" fmla="val 63286"/>
              <a:gd name="adj2" fmla="val -6084"/>
              <a:gd name="adj3" fmla="val 62389"/>
              <a:gd name="adj4" fmla="val -18916"/>
              <a:gd name="adj5" fmla="val -62095"/>
              <a:gd name="adj6" fmla="val -61526"/>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1F497D"/>
                </a:solidFill>
              </a:rPr>
              <a:t>AR Crimea</a:t>
            </a:r>
          </a:p>
        </p:txBody>
      </p:sp>
      <p:graphicFrame>
        <p:nvGraphicFramePr>
          <p:cNvPr id="15" name="Chart 14"/>
          <p:cNvGraphicFramePr/>
          <p:nvPr>
            <p:extLst/>
          </p:nvPr>
        </p:nvGraphicFramePr>
        <p:xfrm>
          <a:off x="1555805" y="3578652"/>
          <a:ext cx="3429000" cy="3221038"/>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2057400" y="1752601"/>
            <a:ext cx="8115299" cy="138499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black"/>
                </a:solidFill>
              </a:rPr>
              <a:t>Estimated # of PWID in Ukraine is 310,000</a:t>
            </a:r>
          </a:p>
          <a:p>
            <a:pPr marL="742950" lvl="1" indent="-285750">
              <a:buFont typeface="Arial" panose="020B0604020202020204" pitchFamily="34" charset="0"/>
              <a:buChar char="•"/>
            </a:pPr>
            <a:r>
              <a:rPr lang="en-US" sz="1600" dirty="0">
                <a:solidFill>
                  <a:prstClr val="black"/>
                </a:solidFill>
              </a:rPr>
              <a:t>Main injectable drug of abuse – home-made acetylated poppy straw extract (opioid)</a:t>
            </a:r>
          </a:p>
          <a:p>
            <a:pPr marL="742950" lvl="1" indent="-285750">
              <a:buFont typeface="Arial" panose="020B0604020202020204" pitchFamily="34" charset="0"/>
              <a:buChar char="•"/>
            </a:pPr>
            <a:r>
              <a:rPr lang="en-US" sz="1600" dirty="0">
                <a:solidFill>
                  <a:prstClr val="black"/>
                </a:solidFill>
              </a:rPr>
              <a:t>Home-made methamphetamine-type drugs are also prevalent</a:t>
            </a:r>
          </a:p>
          <a:p>
            <a:pPr marL="742950" lvl="1"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dirty="0">
                <a:solidFill>
                  <a:prstClr val="black"/>
                </a:solidFill>
              </a:rPr>
              <a:t>HIV epidemic started in 1995 among PWID in southern and eastern regions</a:t>
            </a:r>
          </a:p>
        </p:txBody>
      </p:sp>
    </p:spTree>
    <p:extLst>
      <p:ext uri="{BB962C8B-B14F-4D97-AF65-F5344CB8AC3E}">
        <p14:creationId xmlns:p14="http://schemas.microsoft.com/office/powerpoint/2010/main" val="30898306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0000"/>
                </a:solidFill>
              </a:rPr>
              <a:t>Morocco: Epidemiology</a:t>
            </a:r>
            <a:endParaRPr lang="en-GB" sz="4000" b="1" dirty="0">
              <a:solidFill>
                <a:srgbClr val="000000"/>
              </a:solidFill>
            </a:endParaRPr>
          </a:p>
        </p:txBody>
      </p:sp>
      <p:sp>
        <p:nvSpPr>
          <p:cNvPr id="3" name="Content Placeholder 2"/>
          <p:cNvSpPr>
            <a:spLocks noGrp="1"/>
          </p:cNvSpPr>
          <p:nvPr>
            <p:ph idx="1"/>
          </p:nvPr>
        </p:nvSpPr>
        <p:spPr/>
        <p:txBody>
          <a:bodyPr/>
          <a:lstStyle/>
          <a:p>
            <a:endParaRPr lang="en-US" sz="2800" dirty="0"/>
          </a:p>
          <a:p>
            <a:endParaRPr lang="en-US" sz="2800" dirty="0"/>
          </a:p>
          <a:p>
            <a:pPr marL="0" indent="0">
              <a:buNone/>
            </a:pPr>
            <a:endParaRPr lang="en-GB" dirty="0"/>
          </a:p>
        </p:txBody>
      </p:sp>
      <p:sp>
        <p:nvSpPr>
          <p:cNvPr id="5" name="Content Placeholder 2"/>
          <p:cNvSpPr txBox="1">
            <a:spLocks/>
          </p:cNvSpPr>
          <p:nvPr/>
        </p:nvSpPr>
        <p:spPr>
          <a:xfrm>
            <a:off x="2331567" y="148521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prstClr val="black"/>
                </a:solidFill>
              </a:rPr>
              <a:t>Prevalence </a:t>
            </a:r>
            <a:r>
              <a:rPr lang="fr-FR" sz="2800" dirty="0">
                <a:solidFill>
                  <a:prstClr val="black"/>
                </a:solidFill>
              </a:rPr>
              <a:t>: </a:t>
            </a:r>
            <a:r>
              <a:rPr lang="fr-FR" sz="2800" b="1" dirty="0">
                <a:solidFill>
                  <a:srgbClr val="FF6600"/>
                </a:solidFill>
              </a:rPr>
              <a:t>0.15%</a:t>
            </a:r>
            <a:r>
              <a:rPr lang="fr-FR" sz="2800" dirty="0">
                <a:solidFill>
                  <a:prstClr val="black"/>
                </a:solidFill>
              </a:rPr>
              <a:t> General Population </a:t>
            </a:r>
          </a:p>
          <a:p>
            <a:r>
              <a:rPr lang="fr-FR" sz="2800" dirty="0">
                <a:solidFill>
                  <a:prstClr val="black"/>
                </a:solidFill>
              </a:rPr>
              <a:t>Evidence of a </a:t>
            </a:r>
            <a:r>
              <a:rPr lang="fr-FR" sz="2800" dirty="0" err="1">
                <a:solidFill>
                  <a:prstClr val="black"/>
                </a:solidFill>
              </a:rPr>
              <a:t>concentrated</a:t>
            </a:r>
            <a:r>
              <a:rPr lang="fr-FR" sz="2800" dirty="0">
                <a:solidFill>
                  <a:prstClr val="black"/>
                </a:solidFill>
              </a:rPr>
              <a:t> </a:t>
            </a:r>
            <a:r>
              <a:rPr lang="fr-FR" sz="2800" dirty="0" err="1">
                <a:solidFill>
                  <a:prstClr val="black"/>
                </a:solidFill>
              </a:rPr>
              <a:t>epidemics</a:t>
            </a:r>
            <a:r>
              <a:rPr lang="fr-FR" sz="2800" dirty="0">
                <a:solidFill>
                  <a:prstClr val="black"/>
                </a:solidFill>
              </a:rPr>
              <a:t> :</a:t>
            </a:r>
          </a:p>
          <a:p>
            <a:pPr lvl="2"/>
            <a:r>
              <a:rPr lang="fr-FR" sz="2800" dirty="0" err="1">
                <a:solidFill>
                  <a:prstClr val="black"/>
                </a:solidFill>
              </a:rPr>
              <a:t>FSWs</a:t>
            </a:r>
            <a:r>
              <a:rPr lang="fr-FR" sz="2800" dirty="0">
                <a:solidFill>
                  <a:prstClr val="black"/>
                </a:solidFill>
              </a:rPr>
              <a:t> : </a:t>
            </a:r>
            <a:r>
              <a:rPr lang="fr-FR" sz="2800" b="1" dirty="0">
                <a:solidFill>
                  <a:srgbClr val="FF6600"/>
                </a:solidFill>
              </a:rPr>
              <a:t>5.8%</a:t>
            </a:r>
          </a:p>
          <a:p>
            <a:pPr lvl="2"/>
            <a:r>
              <a:rPr lang="fr-FR" sz="2800" dirty="0">
                <a:solidFill>
                  <a:prstClr val="black"/>
                </a:solidFill>
              </a:rPr>
              <a:t>MSM : </a:t>
            </a:r>
            <a:r>
              <a:rPr lang="fr-FR" sz="2800" b="1" dirty="0">
                <a:solidFill>
                  <a:srgbClr val="FF6600"/>
                </a:solidFill>
              </a:rPr>
              <a:t>5.6% </a:t>
            </a:r>
          </a:p>
          <a:p>
            <a:pPr lvl="2"/>
            <a:r>
              <a:rPr lang="fr-FR" sz="2800" dirty="0">
                <a:solidFill>
                  <a:prstClr val="black"/>
                </a:solidFill>
              </a:rPr>
              <a:t>PWID : </a:t>
            </a:r>
            <a:r>
              <a:rPr lang="fr-FR" sz="2800" b="1" dirty="0">
                <a:solidFill>
                  <a:srgbClr val="FF6600"/>
                </a:solidFill>
              </a:rPr>
              <a:t>11,4-25%</a:t>
            </a:r>
            <a:endParaRPr lang="en-US" sz="2800" b="1" dirty="0">
              <a:solidFill>
                <a:srgbClr val="FF6600"/>
              </a:solidFill>
            </a:endParaRPr>
          </a:p>
          <a:p>
            <a:r>
              <a:rPr lang="en-US" sz="2800" dirty="0">
                <a:solidFill>
                  <a:prstClr val="black"/>
                </a:solidFill>
              </a:rPr>
              <a:t>31,000 estimated cases of HIV infection, </a:t>
            </a:r>
            <a:r>
              <a:rPr lang="en-US" sz="2800" b="1" dirty="0">
                <a:solidFill>
                  <a:srgbClr val="FF6600"/>
                </a:solidFill>
              </a:rPr>
              <a:t>30%</a:t>
            </a:r>
            <a:r>
              <a:rPr lang="en-US" sz="2800" dirty="0">
                <a:solidFill>
                  <a:prstClr val="black"/>
                </a:solidFill>
              </a:rPr>
              <a:t> only identified</a:t>
            </a:r>
          </a:p>
          <a:p>
            <a:r>
              <a:rPr lang="en-US" sz="2800" dirty="0">
                <a:solidFill>
                  <a:prstClr val="black"/>
                </a:solidFill>
              </a:rPr>
              <a:t>Female : </a:t>
            </a:r>
            <a:r>
              <a:rPr lang="en-US" sz="2800" b="1" dirty="0">
                <a:solidFill>
                  <a:srgbClr val="FF6600"/>
                </a:solidFill>
              </a:rPr>
              <a:t>49%</a:t>
            </a:r>
          </a:p>
          <a:p>
            <a:endParaRPr lang="en-US" sz="2800" dirty="0">
              <a:solidFill>
                <a:prstClr val="black"/>
              </a:solidFill>
            </a:endParaRPr>
          </a:p>
          <a:p>
            <a:endParaRPr lang="en-US" sz="2800" dirty="0">
              <a:solidFill>
                <a:prstClr val="black"/>
              </a:solidFill>
            </a:endParaRPr>
          </a:p>
          <a:p>
            <a:pPr marL="0" indent="0">
              <a:buFont typeface="Arial"/>
              <a:buNone/>
            </a:pPr>
            <a:endParaRPr lang="en-GB" sz="2800" dirty="0">
              <a:solidFill>
                <a:prstClr val="black"/>
              </a:solidFill>
            </a:endParaRPr>
          </a:p>
        </p:txBody>
      </p:sp>
    </p:spTree>
    <p:extLst>
      <p:ext uri="{BB962C8B-B14F-4D97-AF65-F5344CB8AC3E}">
        <p14:creationId xmlns:p14="http://schemas.microsoft.com/office/powerpoint/2010/main" val="11115677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Prevention</a:t>
            </a:r>
            <a:r>
              <a:rPr lang="nb-NO" dirty="0" smtClean="0"/>
              <a:t> </a:t>
            </a:r>
            <a:r>
              <a:rPr lang="nb-NO" dirty="0" err="1" smtClean="0"/>
              <a:t>incl</a:t>
            </a:r>
            <a:r>
              <a:rPr lang="nb-NO" dirty="0" smtClean="0"/>
              <a:t> </a:t>
            </a:r>
            <a:r>
              <a:rPr lang="nb-NO" dirty="0" err="1" smtClean="0"/>
              <a:t>treatment</a:t>
            </a:r>
            <a:r>
              <a:rPr lang="nb-NO" dirty="0" smtClean="0"/>
              <a:t> as </a:t>
            </a:r>
            <a:r>
              <a:rPr lang="nb-NO" dirty="0" err="1" smtClean="0"/>
              <a:t>prevention</a:t>
            </a:r>
            <a:endParaRPr lang="en-GB" dirty="0"/>
          </a:p>
        </p:txBody>
      </p:sp>
      <p:pic>
        <p:nvPicPr>
          <p:cNvPr id="5" name="Content Placeholder 4"/>
          <p:cNvPicPr>
            <a:picLocks noGrp="1" noChangeAspect="1"/>
          </p:cNvPicPr>
          <p:nvPr>
            <p:ph idx="1"/>
          </p:nvPr>
        </p:nvPicPr>
        <p:blipFill>
          <a:blip r:embed="rId2"/>
          <a:stretch>
            <a:fillRect/>
          </a:stretch>
        </p:blipFill>
        <p:spPr>
          <a:xfrm>
            <a:off x="3182919" y="1825625"/>
            <a:ext cx="5826161" cy="4351338"/>
          </a:xfrm>
          <a:prstGeom prst="rect">
            <a:avLst/>
          </a:prstGeom>
        </p:spPr>
      </p:pic>
    </p:spTree>
    <p:extLst>
      <p:ext uri="{BB962C8B-B14F-4D97-AF65-F5344CB8AC3E}">
        <p14:creationId xmlns:p14="http://schemas.microsoft.com/office/powerpoint/2010/main" val="3314469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524000" y="6357938"/>
            <a:ext cx="9144000" cy="785812"/>
          </a:xfrm>
          <a:prstGeom prst="rect">
            <a:avLst/>
          </a:prstGeom>
          <a:solidFill>
            <a:srgbClr val="ECE7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19459" name="Title 1"/>
          <p:cNvSpPr>
            <a:spLocks noGrp="1"/>
          </p:cNvSpPr>
          <p:nvPr>
            <p:ph type="title" idx="4294967295"/>
          </p:nvPr>
        </p:nvSpPr>
        <p:spPr>
          <a:xfrm>
            <a:off x="1755776" y="49213"/>
            <a:ext cx="7834313" cy="1143000"/>
          </a:xfrm>
        </p:spPr>
        <p:txBody>
          <a:bodyPr/>
          <a:lstStyle/>
          <a:p>
            <a:pPr>
              <a:lnSpc>
                <a:spcPct val="80000"/>
              </a:lnSpc>
            </a:pPr>
            <a:r>
              <a:rPr lang="en-US" altLang="en-US" sz="3600">
                <a:solidFill>
                  <a:schemeClr val="tx1"/>
                </a:solidFill>
              </a:rPr>
              <a:t>Approaches to Reducing </a:t>
            </a:r>
            <a:br>
              <a:rPr lang="en-US" altLang="en-US" sz="3600">
                <a:solidFill>
                  <a:schemeClr val="tx1"/>
                </a:solidFill>
              </a:rPr>
            </a:br>
            <a:r>
              <a:rPr lang="en-US" altLang="en-US" sz="3600">
                <a:solidFill>
                  <a:schemeClr val="tx1"/>
                </a:solidFill>
              </a:rPr>
              <a:t>HIV Transmission</a:t>
            </a:r>
          </a:p>
        </p:txBody>
      </p:sp>
      <p:grpSp>
        <p:nvGrpSpPr>
          <p:cNvPr id="19460" name="Group 3"/>
          <p:cNvGrpSpPr>
            <a:grpSpLocks/>
          </p:cNvGrpSpPr>
          <p:nvPr/>
        </p:nvGrpSpPr>
        <p:grpSpPr bwMode="auto">
          <a:xfrm>
            <a:off x="3406775" y="1863726"/>
            <a:ext cx="685800" cy="1597025"/>
            <a:chOff x="1186" y="1104"/>
            <a:chExt cx="432" cy="1006"/>
          </a:xfrm>
        </p:grpSpPr>
        <p:sp>
          <p:nvSpPr>
            <p:cNvPr id="19482" name="Oval 181"/>
            <p:cNvSpPr>
              <a:spLocks noChangeArrowheads="1"/>
            </p:cNvSpPr>
            <p:nvPr/>
          </p:nvSpPr>
          <p:spPr bwMode="auto">
            <a:xfrm>
              <a:off x="1258" y="1104"/>
              <a:ext cx="288" cy="310"/>
            </a:xfrm>
            <a:prstGeom prst="ellipse">
              <a:avLst/>
            </a:prstGeom>
            <a:noFill/>
            <a:ln w="254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defTabSz="457200" eaLnBrk="1" fontAlgn="base" hangingPunct="1">
                <a:spcBef>
                  <a:spcPct val="0"/>
                </a:spcBef>
                <a:spcAft>
                  <a:spcPct val="0"/>
                </a:spcAft>
              </a:pPr>
              <a:endParaRPr lang="en-US" altLang="en-US" b="1">
                <a:solidFill>
                  <a:prstClr val="black"/>
                </a:solidFill>
                <a:ea typeface="ＭＳ Ｐゴシック" pitchFamily="34" charset="-128"/>
              </a:endParaRPr>
            </a:p>
          </p:txBody>
        </p:sp>
        <p:sp>
          <p:nvSpPr>
            <p:cNvPr id="19483" name="Line 21"/>
            <p:cNvSpPr>
              <a:spLocks noChangeShapeType="1"/>
            </p:cNvSpPr>
            <p:nvPr/>
          </p:nvSpPr>
          <p:spPr bwMode="auto">
            <a:xfrm>
              <a:off x="1402" y="1414"/>
              <a:ext cx="1" cy="386"/>
            </a:xfrm>
            <a:prstGeom prst="line">
              <a:avLst/>
            </a:prstGeom>
            <a:noFill/>
            <a:ln w="254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pPr>
              <a:endParaRPr lang="en-US">
                <a:solidFill>
                  <a:prstClr val="black"/>
                </a:solidFill>
                <a:latin typeface="Arial" pitchFamily="34" charset="0"/>
              </a:endParaRPr>
            </a:p>
          </p:txBody>
        </p:sp>
        <p:sp>
          <p:nvSpPr>
            <p:cNvPr id="19484" name="Line 22"/>
            <p:cNvSpPr>
              <a:spLocks noChangeShapeType="1"/>
            </p:cNvSpPr>
            <p:nvPr/>
          </p:nvSpPr>
          <p:spPr bwMode="auto">
            <a:xfrm>
              <a:off x="1402" y="1800"/>
              <a:ext cx="144" cy="310"/>
            </a:xfrm>
            <a:prstGeom prst="line">
              <a:avLst/>
            </a:prstGeom>
            <a:noFill/>
            <a:ln w="254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pPr>
              <a:endParaRPr lang="en-US">
                <a:solidFill>
                  <a:prstClr val="black"/>
                </a:solidFill>
                <a:latin typeface="Arial" pitchFamily="34" charset="0"/>
              </a:endParaRPr>
            </a:p>
          </p:txBody>
        </p:sp>
        <p:sp>
          <p:nvSpPr>
            <p:cNvPr id="19485" name="Line 23"/>
            <p:cNvSpPr>
              <a:spLocks noChangeShapeType="1"/>
            </p:cNvSpPr>
            <p:nvPr/>
          </p:nvSpPr>
          <p:spPr bwMode="auto">
            <a:xfrm flipH="1">
              <a:off x="1258" y="1800"/>
              <a:ext cx="144" cy="310"/>
            </a:xfrm>
            <a:prstGeom prst="line">
              <a:avLst/>
            </a:prstGeom>
            <a:noFill/>
            <a:ln w="254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pPr>
              <a:endParaRPr lang="en-US">
                <a:solidFill>
                  <a:prstClr val="black"/>
                </a:solidFill>
                <a:latin typeface="Arial" pitchFamily="34" charset="0"/>
              </a:endParaRPr>
            </a:p>
          </p:txBody>
        </p:sp>
        <p:sp>
          <p:nvSpPr>
            <p:cNvPr id="19486" name="Line 24"/>
            <p:cNvSpPr>
              <a:spLocks noChangeShapeType="1"/>
            </p:cNvSpPr>
            <p:nvPr/>
          </p:nvSpPr>
          <p:spPr bwMode="auto">
            <a:xfrm flipH="1" flipV="1">
              <a:off x="1402" y="1568"/>
              <a:ext cx="216" cy="78"/>
            </a:xfrm>
            <a:prstGeom prst="line">
              <a:avLst/>
            </a:prstGeom>
            <a:noFill/>
            <a:ln w="254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pPr>
              <a:endParaRPr lang="en-US">
                <a:solidFill>
                  <a:prstClr val="black"/>
                </a:solidFill>
                <a:latin typeface="Arial" pitchFamily="34" charset="0"/>
              </a:endParaRPr>
            </a:p>
          </p:txBody>
        </p:sp>
        <p:sp>
          <p:nvSpPr>
            <p:cNvPr id="19487" name="Line 25"/>
            <p:cNvSpPr>
              <a:spLocks noChangeShapeType="1"/>
            </p:cNvSpPr>
            <p:nvPr/>
          </p:nvSpPr>
          <p:spPr bwMode="auto">
            <a:xfrm flipV="1">
              <a:off x="1186" y="1568"/>
              <a:ext cx="216" cy="78"/>
            </a:xfrm>
            <a:prstGeom prst="line">
              <a:avLst/>
            </a:prstGeom>
            <a:noFill/>
            <a:ln w="254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pPr>
              <a:endParaRPr lang="en-US">
                <a:solidFill>
                  <a:prstClr val="black"/>
                </a:solidFill>
                <a:latin typeface="Arial" pitchFamily="34" charset="0"/>
              </a:endParaRPr>
            </a:p>
          </p:txBody>
        </p:sp>
      </p:grpSp>
      <p:sp>
        <p:nvSpPr>
          <p:cNvPr id="800778" name="Line 101"/>
          <p:cNvSpPr>
            <a:spLocks noChangeShapeType="1"/>
          </p:cNvSpPr>
          <p:nvPr/>
        </p:nvSpPr>
        <p:spPr bwMode="auto">
          <a:xfrm flipV="1">
            <a:off x="4495800" y="2879725"/>
            <a:ext cx="2743200" cy="0"/>
          </a:xfrm>
          <a:prstGeom prst="line">
            <a:avLst/>
          </a:prstGeom>
          <a:noFill/>
          <a:ln w="53975">
            <a:solidFill>
              <a:schemeClr val="accent6">
                <a:lumMod val="75000"/>
              </a:schemeClr>
            </a:solidFill>
            <a:round/>
            <a:headEnd type="oval" w="lg" len="lg"/>
            <a:tailEnd type="stealth" w="lg" len="lg"/>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defRPr/>
            </a:pPr>
            <a:endParaRPr lang="en-US" dirty="0">
              <a:solidFill>
                <a:prstClr val="black"/>
              </a:solidFill>
              <a:latin typeface="Arial" pitchFamily="34" charset="0"/>
            </a:endParaRPr>
          </a:p>
        </p:txBody>
      </p:sp>
      <p:sp>
        <p:nvSpPr>
          <p:cNvPr id="19462" name="Oval 114"/>
          <p:cNvSpPr>
            <a:spLocks noChangeArrowheads="1"/>
          </p:cNvSpPr>
          <p:nvPr/>
        </p:nvSpPr>
        <p:spPr bwMode="auto">
          <a:xfrm>
            <a:off x="5778500" y="2924176"/>
            <a:ext cx="228600" cy="244475"/>
          </a:xfrm>
          <a:prstGeom prst="ellipse">
            <a:avLst/>
          </a:prstGeom>
          <a:solidFill>
            <a:srgbClr val="9966FF"/>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defTabSz="457200" eaLnBrk="1" fontAlgn="base" hangingPunct="1">
              <a:spcBef>
                <a:spcPct val="0"/>
              </a:spcBef>
              <a:spcAft>
                <a:spcPct val="0"/>
              </a:spcAft>
            </a:pPr>
            <a:endParaRPr lang="en-US" altLang="en-US">
              <a:solidFill>
                <a:prstClr val="white"/>
              </a:solidFill>
              <a:ea typeface="ＭＳ Ｐゴシック" pitchFamily="34" charset="-128"/>
            </a:endParaRPr>
          </a:p>
        </p:txBody>
      </p:sp>
      <p:sp>
        <p:nvSpPr>
          <p:cNvPr id="19463" name="TextBox 115"/>
          <p:cNvSpPr txBox="1">
            <a:spLocks noChangeArrowheads="1"/>
          </p:cNvSpPr>
          <p:nvPr/>
        </p:nvSpPr>
        <p:spPr bwMode="auto">
          <a:xfrm>
            <a:off x="4718050" y="2009775"/>
            <a:ext cx="2260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defTabSz="457200" eaLnBrk="1" fontAlgn="base" hangingPunct="1">
              <a:spcBef>
                <a:spcPct val="0"/>
              </a:spcBef>
              <a:spcAft>
                <a:spcPct val="0"/>
              </a:spcAft>
            </a:pPr>
            <a:r>
              <a:rPr lang="en-US" altLang="en-US" sz="2400" b="1">
                <a:solidFill>
                  <a:prstClr val="black"/>
                </a:solidFill>
                <a:ea typeface="ＭＳ Ｐゴシック" pitchFamily="34" charset="-128"/>
                <a:cs typeface="Arial" pitchFamily="34" charset="0"/>
              </a:rPr>
              <a:t>Exposure to HIV</a:t>
            </a:r>
          </a:p>
        </p:txBody>
      </p:sp>
      <p:sp>
        <p:nvSpPr>
          <p:cNvPr id="11" name="TextBox 10"/>
          <p:cNvSpPr txBox="1"/>
          <p:nvPr/>
        </p:nvSpPr>
        <p:spPr bwMode="auto">
          <a:xfrm>
            <a:off x="2216151" y="3565526"/>
            <a:ext cx="2913063" cy="7016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defTabSz="457200" fontAlgn="base">
              <a:spcBef>
                <a:spcPct val="0"/>
              </a:spcBef>
              <a:spcAft>
                <a:spcPct val="0"/>
              </a:spcAft>
              <a:defRPr/>
            </a:pPr>
            <a:r>
              <a:rPr lang="en-US" sz="2000" b="1" dirty="0">
                <a:solidFill>
                  <a:prstClr val="black"/>
                </a:solidFill>
                <a:latin typeface="Arial" pitchFamily="34" charset="0"/>
                <a:ea typeface="ＭＳ Ｐゴシック" pitchFamily="34" charset="-128"/>
                <a:cs typeface="Arial" pitchFamily="34" charset="0"/>
              </a:rPr>
              <a:t>INFECTED</a:t>
            </a:r>
          </a:p>
          <a:p>
            <a:pPr algn="ctr" defTabSz="457200" fontAlgn="base">
              <a:spcBef>
                <a:spcPct val="0"/>
              </a:spcBef>
              <a:spcAft>
                <a:spcPct val="0"/>
              </a:spcAft>
              <a:defRPr/>
            </a:pPr>
            <a:r>
              <a:rPr lang="en-US" sz="2000" b="1" dirty="0">
                <a:solidFill>
                  <a:prstClr val="black"/>
                </a:solidFill>
                <a:latin typeface="Arial" pitchFamily="34" charset="0"/>
                <a:ea typeface="ＭＳ Ｐゴシック" pitchFamily="34" charset="-128"/>
                <a:cs typeface="Arial" pitchFamily="34" charset="0"/>
              </a:rPr>
              <a:t>PARTNER </a:t>
            </a:r>
          </a:p>
        </p:txBody>
      </p:sp>
      <p:grpSp>
        <p:nvGrpSpPr>
          <p:cNvPr id="19465" name="Group 117"/>
          <p:cNvGrpSpPr>
            <a:grpSpLocks/>
          </p:cNvGrpSpPr>
          <p:nvPr/>
        </p:nvGrpSpPr>
        <p:grpSpPr bwMode="auto">
          <a:xfrm>
            <a:off x="7553326" y="1812926"/>
            <a:ext cx="684213" cy="1597025"/>
            <a:chOff x="4794747" y="943689"/>
            <a:chExt cx="457200" cy="990600"/>
          </a:xfrm>
        </p:grpSpPr>
        <p:sp>
          <p:nvSpPr>
            <p:cNvPr id="800783" name="Oval 167"/>
            <p:cNvSpPr>
              <a:spLocks noChangeArrowheads="1"/>
            </p:cNvSpPr>
            <p:nvPr/>
          </p:nvSpPr>
          <p:spPr bwMode="auto">
            <a:xfrm>
              <a:off x="4871124" y="943689"/>
              <a:ext cx="304447" cy="305254"/>
            </a:xfrm>
            <a:prstGeom prst="ellipse">
              <a:avLst/>
            </a:prstGeom>
            <a:noFill/>
            <a:ln w="25400">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defRPr/>
              </a:pPr>
              <a:endParaRPr lang="en-US" b="1" dirty="0">
                <a:solidFill>
                  <a:prstClr val="black"/>
                </a:solidFill>
                <a:latin typeface="Arial" pitchFamily="34" charset="0"/>
                <a:ea typeface="ＭＳ Ｐゴシック" pitchFamily="34" charset="-128"/>
              </a:endParaRPr>
            </a:p>
          </p:txBody>
        </p:sp>
        <p:sp>
          <p:nvSpPr>
            <p:cNvPr id="800784" name="Line 89"/>
            <p:cNvSpPr>
              <a:spLocks noChangeShapeType="1"/>
            </p:cNvSpPr>
            <p:nvPr/>
          </p:nvSpPr>
          <p:spPr bwMode="auto">
            <a:xfrm>
              <a:off x="5023877" y="1248943"/>
              <a:ext cx="0" cy="380091"/>
            </a:xfrm>
            <a:prstGeom prst="line">
              <a:avLst/>
            </a:prstGeom>
            <a:noFill/>
            <a:ln w="25400">
              <a:solidFill>
                <a:schemeClr val="accent6">
                  <a:lumMod val="75000"/>
                </a:schemeClr>
              </a:solidFill>
              <a:round/>
              <a:headEnd/>
              <a:tailEnd/>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defRPr/>
              </a:pPr>
              <a:endParaRPr lang="en-US" b="1" dirty="0">
                <a:solidFill>
                  <a:prstClr val="black"/>
                </a:solidFill>
                <a:latin typeface="Arial" pitchFamily="34" charset="0"/>
              </a:endParaRPr>
            </a:p>
          </p:txBody>
        </p:sp>
        <p:sp>
          <p:nvSpPr>
            <p:cNvPr id="800785" name="Line 90"/>
            <p:cNvSpPr>
              <a:spLocks noChangeShapeType="1"/>
            </p:cNvSpPr>
            <p:nvPr/>
          </p:nvSpPr>
          <p:spPr bwMode="auto">
            <a:xfrm>
              <a:off x="5023877" y="1629035"/>
              <a:ext cx="151693" cy="305254"/>
            </a:xfrm>
            <a:prstGeom prst="line">
              <a:avLst/>
            </a:prstGeom>
            <a:noFill/>
            <a:ln w="25400">
              <a:solidFill>
                <a:schemeClr val="accent6">
                  <a:lumMod val="75000"/>
                </a:schemeClr>
              </a:solidFill>
              <a:round/>
              <a:headEnd/>
              <a:tailEnd/>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defRPr/>
              </a:pPr>
              <a:endParaRPr lang="en-US" b="1" dirty="0">
                <a:solidFill>
                  <a:prstClr val="black"/>
                </a:solidFill>
                <a:latin typeface="Arial" pitchFamily="34" charset="0"/>
              </a:endParaRPr>
            </a:p>
          </p:txBody>
        </p:sp>
        <p:sp>
          <p:nvSpPr>
            <p:cNvPr id="800786" name="Line 91"/>
            <p:cNvSpPr>
              <a:spLocks noChangeShapeType="1"/>
            </p:cNvSpPr>
            <p:nvPr/>
          </p:nvSpPr>
          <p:spPr bwMode="auto">
            <a:xfrm flipH="1">
              <a:off x="4871124" y="1629035"/>
              <a:ext cx="152753" cy="305254"/>
            </a:xfrm>
            <a:prstGeom prst="line">
              <a:avLst/>
            </a:prstGeom>
            <a:noFill/>
            <a:ln w="25400">
              <a:solidFill>
                <a:schemeClr val="accent6">
                  <a:lumMod val="75000"/>
                </a:schemeClr>
              </a:solidFill>
              <a:round/>
              <a:headEnd/>
              <a:tailEnd/>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defRPr/>
              </a:pPr>
              <a:endParaRPr lang="en-US" b="1" dirty="0">
                <a:solidFill>
                  <a:prstClr val="black"/>
                </a:solidFill>
                <a:latin typeface="Arial" pitchFamily="34" charset="0"/>
              </a:endParaRPr>
            </a:p>
          </p:txBody>
        </p:sp>
        <p:sp>
          <p:nvSpPr>
            <p:cNvPr id="800787" name="Line 92"/>
            <p:cNvSpPr>
              <a:spLocks noChangeShapeType="1"/>
            </p:cNvSpPr>
            <p:nvPr/>
          </p:nvSpPr>
          <p:spPr bwMode="auto">
            <a:xfrm flipH="1" flipV="1">
              <a:off x="5023877" y="1400586"/>
              <a:ext cx="228070" cy="76806"/>
            </a:xfrm>
            <a:prstGeom prst="line">
              <a:avLst/>
            </a:prstGeom>
            <a:noFill/>
            <a:ln w="25400">
              <a:solidFill>
                <a:schemeClr val="accent6">
                  <a:lumMod val="75000"/>
                </a:schemeClr>
              </a:solidFill>
              <a:round/>
              <a:headEnd/>
              <a:tailEnd/>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defRPr/>
              </a:pPr>
              <a:endParaRPr lang="en-US" b="1" dirty="0">
                <a:solidFill>
                  <a:prstClr val="black"/>
                </a:solidFill>
                <a:latin typeface="Arial" pitchFamily="34" charset="0"/>
              </a:endParaRPr>
            </a:p>
          </p:txBody>
        </p:sp>
        <p:sp>
          <p:nvSpPr>
            <p:cNvPr id="800788" name="Line 93"/>
            <p:cNvSpPr>
              <a:spLocks noChangeShapeType="1"/>
            </p:cNvSpPr>
            <p:nvPr/>
          </p:nvSpPr>
          <p:spPr bwMode="auto">
            <a:xfrm flipV="1">
              <a:off x="4794747" y="1400586"/>
              <a:ext cx="229130" cy="76806"/>
            </a:xfrm>
            <a:prstGeom prst="line">
              <a:avLst/>
            </a:prstGeom>
            <a:noFill/>
            <a:ln w="25400">
              <a:solidFill>
                <a:schemeClr val="accent6">
                  <a:lumMod val="75000"/>
                </a:schemeClr>
              </a:solidFill>
              <a:round/>
              <a:headEnd/>
              <a:tailEnd/>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defRPr/>
              </a:pPr>
              <a:endParaRPr lang="en-US" b="1" dirty="0">
                <a:solidFill>
                  <a:prstClr val="black"/>
                </a:solidFill>
                <a:latin typeface="Arial" pitchFamily="34" charset="0"/>
              </a:endParaRPr>
            </a:p>
          </p:txBody>
        </p:sp>
      </p:grpSp>
      <p:sp>
        <p:nvSpPr>
          <p:cNvPr id="30" name="Right Brace 29"/>
          <p:cNvSpPr>
            <a:spLocks/>
          </p:cNvSpPr>
          <p:nvPr/>
        </p:nvSpPr>
        <p:spPr bwMode="auto">
          <a:xfrm rot="5400000">
            <a:off x="3500438" y="3497263"/>
            <a:ext cx="342900" cy="1876425"/>
          </a:xfrm>
          <a:prstGeom prst="rightBrace">
            <a:avLst>
              <a:gd name="adj1" fmla="val 45602"/>
              <a:gd name="adj2" fmla="val 50000"/>
            </a:avLst>
          </a:prstGeom>
          <a:noFill/>
          <a:ln w="25400">
            <a:solidFill>
              <a:schemeClr val="accent6">
                <a:lumMod val="75000"/>
              </a:schemeClr>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rot="10800000" vert="eaVert" anchor="ctr"/>
          <a:lstStyle/>
          <a:p>
            <a:pPr defTabSz="457200" fontAlgn="base">
              <a:spcBef>
                <a:spcPct val="0"/>
              </a:spcBef>
              <a:spcAft>
                <a:spcPct val="0"/>
              </a:spcAft>
              <a:defRPr/>
            </a:pPr>
            <a:endParaRPr lang="en-US" sz="2400" b="1" dirty="0">
              <a:solidFill>
                <a:prstClr val="black"/>
              </a:solidFill>
              <a:ea typeface="ＭＳ Ｐゴシック" charset="-128"/>
              <a:cs typeface="ＭＳ Ｐゴシック" charset="-128"/>
            </a:endParaRPr>
          </a:p>
        </p:txBody>
      </p:sp>
      <p:sp>
        <p:nvSpPr>
          <p:cNvPr id="800790" name="TextBox 31"/>
          <p:cNvSpPr txBox="1">
            <a:spLocks noChangeArrowheads="1"/>
          </p:cNvSpPr>
          <p:nvPr/>
        </p:nvSpPr>
        <p:spPr bwMode="auto">
          <a:xfrm>
            <a:off x="1981200" y="4568826"/>
            <a:ext cx="4065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defTabSz="457200" eaLnBrk="1" fontAlgn="base" hangingPunct="1">
              <a:spcBef>
                <a:spcPct val="0"/>
              </a:spcBef>
              <a:spcAft>
                <a:spcPct val="0"/>
              </a:spcAft>
            </a:pPr>
            <a:r>
              <a:rPr lang="en-US" altLang="en-US" sz="2800" b="1">
                <a:solidFill>
                  <a:prstClr val="black"/>
                </a:solidFill>
                <a:ea typeface="ＭＳ Ｐゴシック" pitchFamily="34" charset="-128"/>
              </a:rPr>
              <a:t>Reduce infectiousness</a:t>
            </a:r>
          </a:p>
        </p:txBody>
      </p:sp>
      <p:sp>
        <p:nvSpPr>
          <p:cNvPr id="31" name="Right Brace 30"/>
          <p:cNvSpPr>
            <a:spLocks/>
          </p:cNvSpPr>
          <p:nvPr/>
        </p:nvSpPr>
        <p:spPr bwMode="auto">
          <a:xfrm rot="5400000">
            <a:off x="7719220" y="3537745"/>
            <a:ext cx="407987" cy="1882775"/>
          </a:xfrm>
          <a:prstGeom prst="rightBrace">
            <a:avLst>
              <a:gd name="adj1" fmla="val 67534"/>
              <a:gd name="adj2" fmla="val 50000"/>
            </a:avLst>
          </a:prstGeom>
          <a:noFill/>
          <a:ln w="25400">
            <a:solidFill>
              <a:schemeClr val="accent6">
                <a:lumMod val="75000"/>
              </a:schemeClr>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rot="10800000" vert="eaVert" anchor="ctr"/>
          <a:lstStyle/>
          <a:p>
            <a:pPr defTabSz="457200" fontAlgn="base">
              <a:spcBef>
                <a:spcPct val="0"/>
              </a:spcBef>
              <a:spcAft>
                <a:spcPct val="0"/>
              </a:spcAft>
              <a:defRPr/>
            </a:pPr>
            <a:endParaRPr lang="en-US" sz="2400" b="1" dirty="0">
              <a:solidFill>
                <a:prstClr val="black"/>
              </a:solidFill>
              <a:ea typeface="ＭＳ Ｐゴシック" charset="-128"/>
              <a:cs typeface="ＭＳ Ｐゴシック" charset="-128"/>
            </a:endParaRPr>
          </a:p>
        </p:txBody>
      </p:sp>
      <p:sp>
        <p:nvSpPr>
          <p:cNvPr id="800792" name="TextBox 33"/>
          <p:cNvSpPr txBox="1">
            <a:spLocks noChangeArrowheads="1"/>
          </p:cNvSpPr>
          <p:nvPr/>
        </p:nvSpPr>
        <p:spPr bwMode="auto">
          <a:xfrm>
            <a:off x="6400801" y="4568826"/>
            <a:ext cx="3846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defTabSz="457200" eaLnBrk="1" fontAlgn="base" hangingPunct="1">
              <a:spcBef>
                <a:spcPct val="0"/>
              </a:spcBef>
              <a:spcAft>
                <a:spcPct val="0"/>
              </a:spcAft>
            </a:pPr>
            <a:r>
              <a:rPr lang="en-US" altLang="en-US" sz="2800" b="1">
                <a:solidFill>
                  <a:prstClr val="black"/>
                </a:solidFill>
                <a:ea typeface="ＭＳ Ｐゴシック" pitchFamily="34" charset="-128"/>
              </a:rPr>
              <a:t>Reduce susceptibility</a:t>
            </a:r>
          </a:p>
        </p:txBody>
      </p:sp>
      <p:sp>
        <p:nvSpPr>
          <p:cNvPr id="800794" name="AutoShape 26"/>
          <p:cNvSpPr>
            <a:spLocks/>
          </p:cNvSpPr>
          <p:nvPr/>
        </p:nvSpPr>
        <p:spPr bwMode="auto">
          <a:xfrm rot="5400000">
            <a:off x="5565775" y="2952750"/>
            <a:ext cx="558800" cy="4806950"/>
          </a:xfrm>
          <a:prstGeom prst="rightBrace">
            <a:avLst>
              <a:gd name="adj1" fmla="val 71686"/>
              <a:gd name="adj2" fmla="val 48412"/>
            </a:avLst>
          </a:prstGeom>
          <a:noFill/>
          <a:ln w="31750">
            <a:solidFill>
              <a:schemeClr val="accent6">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fontAlgn="base">
              <a:spcBef>
                <a:spcPct val="0"/>
              </a:spcBef>
              <a:spcAft>
                <a:spcPct val="0"/>
              </a:spcAft>
              <a:defRPr/>
            </a:pPr>
            <a:endParaRPr lang="en-US" b="1" dirty="0">
              <a:solidFill>
                <a:prstClr val="black"/>
              </a:solidFill>
              <a:latin typeface="Arial" pitchFamily="34" charset="0"/>
            </a:endParaRPr>
          </a:p>
        </p:txBody>
      </p:sp>
      <p:sp>
        <p:nvSpPr>
          <p:cNvPr id="800795" name="Text Box 27"/>
          <p:cNvSpPr txBox="1">
            <a:spLocks noChangeArrowheads="1"/>
          </p:cNvSpPr>
          <p:nvPr/>
        </p:nvSpPr>
        <p:spPr bwMode="auto">
          <a:xfrm>
            <a:off x="4332289" y="5610226"/>
            <a:ext cx="31972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defTabSz="457200" eaLnBrk="1" fontAlgn="base" hangingPunct="1">
              <a:spcBef>
                <a:spcPct val="50000"/>
              </a:spcBef>
              <a:spcAft>
                <a:spcPct val="0"/>
              </a:spcAft>
            </a:pPr>
            <a:r>
              <a:rPr lang="en-US" altLang="en-US" sz="2800" b="1" dirty="0">
                <a:solidFill>
                  <a:prstClr val="black"/>
                </a:solidFill>
              </a:rPr>
              <a:t>Reduce exposure</a:t>
            </a:r>
          </a:p>
        </p:txBody>
      </p:sp>
      <p:sp>
        <p:nvSpPr>
          <p:cNvPr id="19473" name="Text Box 28"/>
          <p:cNvSpPr txBox="1">
            <a:spLocks noChangeArrowheads="1"/>
          </p:cNvSpPr>
          <p:nvPr/>
        </p:nvSpPr>
        <p:spPr bwMode="auto">
          <a:xfrm>
            <a:off x="3406775" y="1330326"/>
            <a:ext cx="8699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defTabSz="457200" eaLnBrk="1" fontAlgn="base" hangingPunct="1">
              <a:spcBef>
                <a:spcPct val="50000"/>
              </a:spcBef>
              <a:spcAft>
                <a:spcPct val="0"/>
              </a:spcAft>
            </a:pPr>
            <a:r>
              <a:rPr lang="en-US" altLang="en-US" b="1">
                <a:solidFill>
                  <a:prstClr val="black"/>
                </a:solidFill>
              </a:rPr>
              <a:t>HIV+</a:t>
            </a:r>
          </a:p>
        </p:txBody>
      </p:sp>
      <p:sp>
        <p:nvSpPr>
          <p:cNvPr id="19474" name="Text Box 29"/>
          <p:cNvSpPr txBox="1">
            <a:spLocks noChangeArrowheads="1"/>
          </p:cNvSpPr>
          <p:nvPr/>
        </p:nvSpPr>
        <p:spPr bwMode="auto">
          <a:xfrm>
            <a:off x="7496175" y="1330326"/>
            <a:ext cx="8699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defTabSz="457200" eaLnBrk="1" fontAlgn="base" hangingPunct="1">
              <a:spcBef>
                <a:spcPct val="50000"/>
              </a:spcBef>
              <a:spcAft>
                <a:spcPct val="0"/>
              </a:spcAft>
            </a:pPr>
            <a:r>
              <a:rPr lang="en-US" altLang="en-US" b="1">
                <a:solidFill>
                  <a:prstClr val="black"/>
                </a:solidFill>
              </a:rPr>
              <a:t>HIV-</a:t>
            </a:r>
          </a:p>
        </p:txBody>
      </p:sp>
      <p:sp>
        <p:nvSpPr>
          <p:cNvPr id="2" name="TextBox 10"/>
          <p:cNvSpPr txBox="1"/>
          <p:nvPr/>
        </p:nvSpPr>
        <p:spPr bwMode="auto">
          <a:xfrm>
            <a:off x="6445251" y="3578226"/>
            <a:ext cx="2913063" cy="7016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defTabSz="457200" fontAlgn="base">
              <a:spcBef>
                <a:spcPct val="0"/>
              </a:spcBef>
              <a:spcAft>
                <a:spcPct val="0"/>
              </a:spcAft>
              <a:defRPr/>
            </a:pPr>
            <a:r>
              <a:rPr lang="en-US" sz="2000" b="1" dirty="0">
                <a:solidFill>
                  <a:prstClr val="black"/>
                </a:solidFill>
                <a:latin typeface="Arial" pitchFamily="34" charset="0"/>
                <a:ea typeface="ＭＳ Ｐゴシック" pitchFamily="34" charset="-128"/>
                <a:cs typeface="Arial" pitchFamily="34" charset="0"/>
              </a:rPr>
              <a:t>EXPOSED </a:t>
            </a:r>
          </a:p>
          <a:p>
            <a:pPr algn="ctr" defTabSz="457200" fontAlgn="base">
              <a:spcBef>
                <a:spcPct val="0"/>
              </a:spcBef>
              <a:spcAft>
                <a:spcPct val="0"/>
              </a:spcAft>
              <a:defRPr/>
            </a:pPr>
            <a:r>
              <a:rPr lang="en-US" sz="2000" b="1" dirty="0">
                <a:solidFill>
                  <a:prstClr val="black"/>
                </a:solidFill>
                <a:latin typeface="Arial" pitchFamily="34" charset="0"/>
                <a:ea typeface="ＭＳ Ｐゴシック" pitchFamily="34" charset="-128"/>
                <a:cs typeface="Arial" pitchFamily="34" charset="0"/>
              </a:rPr>
              <a:t>PARTNER </a:t>
            </a:r>
          </a:p>
        </p:txBody>
      </p:sp>
    </p:spTree>
    <p:extLst>
      <p:ext uri="{BB962C8B-B14F-4D97-AF65-F5344CB8AC3E}">
        <p14:creationId xmlns:p14="http://schemas.microsoft.com/office/powerpoint/2010/main" val="408709622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07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079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07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07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800790" grpId="0"/>
      <p:bldP spid="31" grpId="0" animBg="1"/>
      <p:bldP spid="800792" grpId="0"/>
      <p:bldP spid="800794" grpId="0" animBg="1"/>
      <p:bldP spid="80079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a:off x="1703388" y="1196752"/>
            <a:ext cx="8867775" cy="5019342"/>
            <a:chOff x="179388" y="909638"/>
            <a:chExt cx="8867775" cy="5092028"/>
          </a:xfrm>
        </p:grpSpPr>
        <p:pic>
          <p:nvPicPr>
            <p:cNvPr id="23555" name="Picture 2" descr="Full-size image (82 K)"/>
            <p:cNvPicPr>
              <a:picLocks noChangeAspect="1" noChangeArrowheads="1"/>
            </p:cNvPicPr>
            <p:nvPr/>
          </p:nvPicPr>
          <p:blipFill>
            <a:blip r:embed="rId2">
              <a:extLst>
                <a:ext uri="{28A0092B-C50C-407E-A947-70E740481C1C}">
                  <a14:useLocalDpi xmlns:a14="http://schemas.microsoft.com/office/drawing/2010/main" val="0"/>
                </a:ext>
              </a:extLst>
            </a:blip>
            <a:srcRect r="47267" b="70409"/>
            <a:stretch>
              <a:fillRect/>
            </a:stretch>
          </p:blipFill>
          <p:spPr bwMode="auto">
            <a:xfrm>
              <a:off x="179388" y="909638"/>
              <a:ext cx="8867775" cy="466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2"/>
            <p:cNvSpPr txBox="1">
              <a:spLocks noChangeArrowheads="1"/>
            </p:cNvSpPr>
            <p:nvPr/>
          </p:nvSpPr>
          <p:spPr bwMode="auto">
            <a:xfrm>
              <a:off x="6382172" y="5736268"/>
              <a:ext cx="2664991" cy="2653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fontAlgn="base" hangingPunct="1">
                <a:spcBef>
                  <a:spcPct val="0"/>
                </a:spcBef>
                <a:spcAft>
                  <a:spcPct val="0"/>
                </a:spcAft>
              </a:pPr>
              <a:r>
                <a:rPr lang="en-GB" sz="1100" dirty="0" err="1">
                  <a:solidFill>
                    <a:prstClr val="black"/>
                  </a:solidFill>
                </a:rPr>
                <a:t>Granich</a:t>
              </a:r>
              <a:r>
                <a:rPr lang="en-GB" sz="1100" dirty="0">
                  <a:solidFill>
                    <a:prstClr val="black"/>
                  </a:solidFill>
                </a:rPr>
                <a:t> RM et al, </a:t>
              </a:r>
              <a:r>
                <a:rPr lang="en-GB" sz="1100" i="1" dirty="0">
                  <a:solidFill>
                    <a:prstClr val="black"/>
                  </a:solidFill>
                </a:rPr>
                <a:t>Lancet 2009; 373: 48–57</a:t>
              </a:r>
            </a:p>
          </p:txBody>
        </p:sp>
      </p:grpSp>
      <p:sp>
        <p:nvSpPr>
          <p:cNvPr id="2" name="Title 1"/>
          <p:cNvSpPr>
            <a:spLocks noGrp="1"/>
          </p:cNvSpPr>
          <p:nvPr>
            <p:ph type="title"/>
          </p:nvPr>
        </p:nvSpPr>
        <p:spPr>
          <a:xfrm>
            <a:off x="3791744" y="332656"/>
            <a:ext cx="6534280" cy="648072"/>
          </a:xfrm>
        </p:spPr>
        <p:txBody>
          <a:bodyPr>
            <a:normAutofit fontScale="90000"/>
          </a:bodyPr>
          <a:lstStyle/>
          <a:p>
            <a:r>
              <a:rPr lang="en-GB" b="1" dirty="0"/>
              <a:t>HIV incidence</a:t>
            </a:r>
            <a:endParaRPr lang="en-GB" dirty="0"/>
          </a:p>
        </p:txBody>
      </p:sp>
      <p:sp>
        <p:nvSpPr>
          <p:cNvPr id="15" name="Slide Number Placeholder 3"/>
          <p:cNvSpPr>
            <a:spLocks noGrp="1"/>
          </p:cNvSpPr>
          <p:nvPr>
            <p:ph type="sldNum" sz="quarter" idx="10"/>
          </p:nvPr>
        </p:nvSpPr>
        <p:spPr>
          <a:xfrm>
            <a:off x="1524000" y="6308726"/>
            <a:ext cx="9144000" cy="549275"/>
          </a:xfrm>
        </p:spPr>
        <p:txBody>
          <a:bodyPr/>
          <a:lstStyle/>
          <a:p>
            <a:pPr>
              <a:defRPr/>
            </a:pPr>
            <a:r>
              <a:rPr lang="en-US" smtClean="0">
                <a:solidFill>
                  <a:prstClr val="white"/>
                </a:solidFill>
              </a:rPr>
              <a:t>  </a:t>
            </a:r>
            <a:fld id="{2565FA6D-D4C8-4C4C-AC4B-3269734D34D8}" type="slidenum">
              <a:rPr lang="en-US" smtClean="0">
                <a:solidFill>
                  <a:prstClr val="white"/>
                </a:solidFill>
              </a:rPr>
              <a:pPr>
                <a:defRPr/>
              </a:pPr>
              <a:t>27</a:t>
            </a:fld>
            <a:endParaRPr lang="en-US" dirty="0">
              <a:solidFill>
                <a:prstClr val="white"/>
              </a:solidFill>
            </a:endParaRPr>
          </a:p>
        </p:txBody>
      </p:sp>
      <p:sp>
        <p:nvSpPr>
          <p:cNvPr id="3" name="TextBox 2"/>
          <p:cNvSpPr txBox="1"/>
          <p:nvPr/>
        </p:nvSpPr>
        <p:spPr>
          <a:xfrm>
            <a:off x="4611077" y="5766126"/>
            <a:ext cx="1162538" cy="461665"/>
          </a:xfrm>
          <a:prstGeom prst="rect">
            <a:avLst/>
          </a:prstGeom>
          <a:noFill/>
        </p:spPr>
        <p:txBody>
          <a:bodyPr wrap="square" rtlCol="0">
            <a:spAutoFit/>
          </a:bodyPr>
          <a:lstStyle/>
          <a:p>
            <a:pPr fontAlgn="base">
              <a:spcBef>
                <a:spcPct val="0"/>
              </a:spcBef>
              <a:spcAft>
                <a:spcPct val="0"/>
              </a:spcAft>
            </a:pPr>
            <a:r>
              <a:rPr lang="en-US" sz="2400" dirty="0">
                <a:solidFill>
                  <a:prstClr val="black"/>
                </a:solidFill>
              </a:rPr>
              <a:t>2000</a:t>
            </a:r>
          </a:p>
        </p:txBody>
      </p:sp>
      <p:sp>
        <p:nvSpPr>
          <p:cNvPr id="7" name="TextBox 6"/>
          <p:cNvSpPr txBox="1"/>
          <p:nvPr/>
        </p:nvSpPr>
        <p:spPr>
          <a:xfrm>
            <a:off x="6639170" y="5736819"/>
            <a:ext cx="1162538" cy="461665"/>
          </a:xfrm>
          <a:prstGeom prst="rect">
            <a:avLst/>
          </a:prstGeom>
          <a:noFill/>
        </p:spPr>
        <p:txBody>
          <a:bodyPr wrap="square" rtlCol="0">
            <a:spAutoFit/>
          </a:bodyPr>
          <a:lstStyle/>
          <a:p>
            <a:pPr fontAlgn="base">
              <a:spcBef>
                <a:spcPct val="0"/>
              </a:spcBef>
              <a:spcAft>
                <a:spcPct val="0"/>
              </a:spcAft>
            </a:pPr>
            <a:r>
              <a:rPr lang="en-US" sz="2400" dirty="0">
                <a:solidFill>
                  <a:prstClr val="black"/>
                </a:solidFill>
              </a:rPr>
              <a:t>2020</a:t>
            </a:r>
          </a:p>
        </p:txBody>
      </p:sp>
      <p:sp>
        <p:nvSpPr>
          <p:cNvPr id="8" name="TextBox 7"/>
          <p:cNvSpPr txBox="1"/>
          <p:nvPr/>
        </p:nvSpPr>
        <p:spPr>
          <a:xfrm>
            <a:off x="8559800" y="5601338"/>
            <a:ext cx="1162538" cy="461665"/>
          </a:xfrm>
          <a:prstGeom prst="rect">
            <a:avLst/>
          </a:prstGeom>
          <a:noFill/>
        </p:spPr>
        <p:txBody>
          <a:bodyPr wrap="square" rtlCol="0">
            <a:spAutoFit/>
          </a:bodyPr>
          <a:lstStyle/>
          <a:p>
            <a:pPr fontAlgn="base">
              <a:spcBef>
                <a:spcPct val="0"/>
              </a:spcBef>
              <a:spcAft>
                <a:spcPct val="0"/>
              </a:spcAft>
            </a:pPr>
            <a:r>
              <a:rPr lang="en-US" sz="2400" dirty="0">
                <a:solidFill>
                  <a:prstClr val="black"/>
                </a:solidFill>
              </a:rPr>
              <a:t>2040</a:t>
            </a:r>
          </a:p>
        </p:txBody>
      </p:sp>
    </p:spTree>
    <p:extLst>
      <p:ext uri="{BB962C8B-B14F-4D97-AF65-F5344CB8AC3E}">
        <p14:creationId xmlns:p14="http://schemas.microsoft.com/office/powerpoint/2010/main" val="39918779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91545" y="114030"/>
            <a:ext cx="9254359" cy="1143000"/>
          </a:xfrm>
        </p:spPr>
        <p:txBody>
          <a:bodyPr>
            <a:noAutofit/>
          </a:bodyPr>
          <a:lstStyle/>
          <a:p>
            <a:pPr algn="l"/>
            <a:r>
              <a:rPr lang="fr-FR" sz="3200" b="1" dirty="0" smtClean="0">
                <a:solidFill>
                  <a:schemeClr val="tx2">
                    <a:lumMod val="75000"/>
                  </a:schemeClr>
                </a:solidFill>
              </a:rPr>
              <a:t>Male </a:t>
            </a:r>
            <a:r>
              <a:rPr lang="fr-FR" sz="3200" b="1" dirty="0" err="1" smtClean="0">
                <a:solidFill>
                  <a:schemeClr val="tx2">
                    <a:lumMod val="75000"/>
                  </a:schemeClr>
                </a:solidFill>
              </a:rPr>
              <a:t>circumcision</a:t>
            </a:r>
            <a:r>
              <a:rPr lang="fr-FR" sz="3200" b="1" dirty="0" smtClean="0">
                <a:solidFill>
                  <a:schemeClr val="tx2">
                    <a:lumMod val="75000"/>
                  </a:schemeClr>
                </a:solidFill>
              </a:rPr>
              <a:t> - VMMC</a:t>
            </a:r>
            <a:endParaRPr lang="en-GB" sz="3200" dirty="0">
              <a:solidFill>
                <a:schemeClr val="tx2">
                  <a:lumMod val="75000"/>
                </a:schemeClr>
              </a:solidFill>
            </a:endParaRPr>
          </a:p>
        </p:txBody>
      </p:sp>
      <p:sp>
        <p:nvSpPr>
          <p:cNvPr id="5" name="Espace réservé du contenu 2"/>
          <p:cNvSpPr>
            <a:spLocks noGrp="1"/>
          </p:cNvSpPr>
          <p:nvPr>
            <p:ph idx="1"/>
          </p:nvPr>
        </p:nvSpPr>
        <p:spPr>
          <a:xfrm>
            <a:off x="1919537" y="1557522"/>
            <a:ext cx="8208913" cy="4319751"/>
          </a:xfrm>
        </p:spPr>
        <p:txBody>
          <a:bodyPr>
            <a:noAutofit/>
          </a:bodyPr>
          <a:lstStyle/>
          <a:p>
            <a:pPr marL="0" indent="0">
              <a:buNone/>
            </a:pPr>
            <a:r>
              <a:rPr lang="fr-FR" sz="2200" b="1" dirty="0">
                <a:solidFill>
                  <a:schemeClr val="tx2">
                    <a:lumMod val="75000"/>
                  </a:schemeClr>
                </a:solidFill>
              </a:rPr>
              <a:t>Background – The </a:t>
            </a:r>
            <a:r>
              <a:rPr lang="fr-FR" sz="2200" b="1" dirty="0" err="1">
                <a:solidFill>
                  <a:schemeClr val="tx2">
                    <a:lumMod val="75000"/>
                  </a:schemeClr>
                </a:solidFill>
              </a:rPr>
              <a:t>effect</a:t>
            </a:r>
            <a:r>
              <a:rPr lang="fr-FR" sz="2200" b="1" dirty="0">
                <a:solidFill>
                  <a:schemeClr val="tx2">
                    <a:lumMod val="75000"/>
                  </a:schemeClr>
                </a:solidFill>
              </a:rPr>
              <a:t> of VMMC on HIV </a:t>
            </a:r>
            <a:r>
              <a:rPr lang="fr-FR" sz="2200" b="1" dirty="0" err="1">
                <a:solidFill>
                  <a:schemeClr val="tx2">
                    <a:lumMod val="75000"/>
                  </a:schemeClr>
                </a:solidFill>
              </a:rPr>
              <a:t>among</a:t>
            </a:r>
            <a:r>
              <a:rPr lang="fr-FR" sz="2200" b="1" dirty="0">
                <a:solidFill>
                  <a:schemeClr val="tx2">
                    <a:lumMod val="75000"/>
                  </a:schemeClr>
                </a:solidFill>
              </a:rPr>
              <a:t> men</a:t>
            </a:r>
          </a:p>
          <a:p>
            <a:endParaRPr lang="fr-FR" sz="500" dirty="0"/>
          </a:p>
          <a:p>
            <a:r>
              <a:rPr lang="fr-FR" sz="2000" dirty="0"/>
              <a:t>3 </a:t>
            </a:r>
            <a:r>
              <a:rPr lang="fr-FR" sz="2000" dirty="0" err="1"/>
              <a:t>RCTs</a:t>
            </a:r>
            <a:r>
              <a:rPr lang="fr-FR" sz="2000" dirty="0"/>
              <a:t> </a:t>
            </a:r>
            <a:r>
              <a:rPr lang="fr-FR" sz="2000" dirty="0" err="1"/>
              <a:t>documenting</a:t>
            </a:r>
            <a:r>
              <a:rPr lang="fr-FR" sz="2000" dirty="0"/>
              <a:t> a protective </a:t>
            </a:r>
            <a:r>
              <a:rPr lang="fr-FR" sz="2000" dirty="0" err="1"/>
              <a:t>effect</a:t>
            </a:r>
            <a:r>
              <a:rPr lang="fr-FR" sz="2000" dirty="0"/>
              <a:t> of VMMC </a:t>
            </a:r>
            <a:r>
              <a:rPr lang="fr-FR" sz="2000" dirty="0" err="1"/>
              <a:t>among</a:t>
            </a:r>
            <a:r>
              <a:rPr lang="fr-FR" sz="2000" dirty="0"/>
              <a:t> men</a:t>
            </a:r>
          </a:p>
          <a:p>
            <a:pPr marL="0" indent="0">
              <a:buNone/>
            </a:pPr>
            <a:endParaRPr lang="fr-FR" sz="200" dirty="0"/>
          </a:p>
          <a:p>
            <a:r>
              <a:rPr lang="fr-FR" sz="2000" dirty="0" err="1"/>
              <a:t>Recommended</a:t>
            </a:r>
            <a:r>
              <a:rPr lang="fr-FR" sz="2000" dirty="0"/>
              <a:t> by WHO-UNAIDS </a:t>
            </a:r>
            <a:r>
              <a:rPr lang="fr-FR" sz="2000" dirty="0" err="1"/>
              <a:t>since</a:t>
            </a:r>
            <a:r>
              <a:rPr lang="fr-FR" sz="2000" dirty="0"/>
              <a:t> 2007</a:t>
            </a:r>
          </a:p>
          <a:p>
            <a:pPr marL="0" indent="0">
              <a:buNone/>
            </a:pPr>
            <a:endParaRPr lang="fr-FR" sz="200" dirty="0"/>
          </a:p>
          <a:p>
            <a:r>
              <a:rPr lang="fr-FR" sz="2000" dirty="0" err="1"/>
              <a:t>Effect</a:t>
            </a:r>
            <a:r>
              <a:rPr lang="fr-FR" sz="2000" dirty="0"/>
              <a:t> of roll-out </a:t>
            </a:r>
            <a:r>
              <a:rPr lang="fr-FR" sz="2000" dirty="0" err="1"/>
              <a:t>demonstrated</a:t>
            </a:r>
            <a:r>
              <a:rPr lang="fr-FR" sz="2000" dirty="0"/>
              <a:t> </a:t>
            </a:r>
            <a:r>
              <a:rPr lang="fr-FR" sz="2000" dirty="0" err="1"/>
              <a:t>among</a:t>
            </a:r>
            <a:r>
              <a:rPr lang="fr-FR" sz="2000" dirty="0"/>
              <a:t> men  </a:t>
            </a:r>
          </a:p>
          <a:p>
            <a:pPr marL="3860800" indent="0">
              <a:buNone/>
            </a:pPr>
            <a:r>
              <a:rPr lang="fr-FR" sz="1600" dirty="0">
                <a:solidFill>
                  <a:schemeClr val="bg1">
                    <a:lumMod val="50000"/>
                  </a:schemeClr>
                </a:solidFill>
              </a:rPr>
              <a:t>(</a:t>
            </a:r>
            <a:r>
              <a:rPr lang="fr-FR" sz="1600" dirty="0" err="1">
                <a:solidFill>
                  <a:schemeClr val="bg1">
                    <a:lumMod val="50000"/>
                  </a:schemeClr>
                </a:solidFill>
              </a:rPr>
              <a:t>Auvert</a:t>
            </a:r>
            <a:r>
              <a:rPr lang="fr-FR" sz="1600" dirty="0">
                <a:solidFill>
                  <a:schemeClr val="bg1">
                    <a:lumMod val="50000"/>
                  </a:schemeClr>
                </a:solidFill>
              </a:rPr>
              <a:t> et al, </a:t>
            </a:r>
            <a:r>
              <a:rPr lang="fr-FR" sz="1600" i="1" dirty="0" err="1">
                <a:solidFill>
                  <a:schemeClr val="bg1">
                    <a:lumMod val="50000"/>
                  </a:schemeClr>
                </a:solidFill>
              </a:rPr>
              <a:t>Plos</a:t>
            </a:r>
            <a:r>
              <a:rPr lang="fr-FR" sz="1600" i="1" dirty="0">
                <a:solidFill>
                  <a:schemeClr val="bg1">
                    <a:lumMod val="50000"/>
                  </a:schemeClr>
                </a:solidFill>
              </a:rPr>
              <a:t> Med</a:t>
            </a:r>
            <a:r>
              <a:rPr lang="fr-FR" sz="1600" dirty="0">
                <a:solidFill>
                  <a:schemeClr val="bg1">
                    <a:lumMod val="50000"/>
                  </a:schemeClr>
                </a:solidFill>
              </a:rPr>
              <a:t> 2013)</a:t>
            </a:r>
          </a:p>
          <a:p>
            <a:pPr marL="0" indent="0">
              <a:buNone/>
            </a:pPr>
            <a:endParaRPr lang="fr-FR" sz="2000" dirty="0"/>
          </a:p>
          <a:p>
            <a:pPr marL="0" indent="0">
              <a:buNone/>
            </a:pPr>
            <a:r>
              <a:rPr lang="fr-FR" sz="2200" b="1" dirty="0">
                <a:solidFill>
                  <a:schemeClr val="tx2">
                    <a:lumMod val="75000"/>
                  </a:schemeClr>
                </a:solidFill>
              </a:rPr>
              <a:t>An </a:t>
            </a:r>
            <a:r>
              <a:rPr lang="fr-FR" sz="2200" b="1" dirty="0" err="1">
                <a:solidFill>
                  <a:schemeClr val="tx2">
                    <a:lumMod val="75000"/>
                  </a:schemeClr>
                </a:solidFill>
              </a:rPr>
              <a:t>effect</a:t>
            </a:r>
            <a:r>
              <a:rPr lang="fr-FR" sz="2200" b="1" dirty="0">
                <a:solidFill>
                  <a:schemeClr val="tx2">
                    <a:lumMod val="75000"/>
                  </a:schemeClr>
                </a:solidFill>
              </a:rPr>
              <a:t> on HIV </a:t>
            </a:r>
            <a:r>
              <a:rPr lang="fr-FR" sz="2200" b="1" dirty="0" err="1">
                <a:solidFill>
                  <a:schemeClr val="tx2">
                    <a:lumMod val="75000"/>
                  </a:schemeClr>
                </a:solidFill>
              </a:rPr>
              <a:t>among</a:t>
            </a:r>
            <a:r>
              <a:rPr lang="fr-FR" sz="2200" b="1" dirty="0">
                <a:solidFill>
                  <a:schemeClr val="tx2">
                    <a:lumMod val="75000"/>
                  </a:schemeClr>
                </a:solidFill>
              </a:rPr>
              <a:t> </a:t>
            </a:r>
            <a:r>
              <a:rPr lang="fr-FR" sz="2200" b="1" dirty="0" err="1">
                <a:solidFill>
                  <a:schemeClr val="tx2">
                    <a:lumMod val="75000"/>
                  </a:schemeClr>
                </a:solidFill>
              </a:rPr>
              <a:t>women</a:t>
            </a:r>
            <a:r>
              <a:rPr lang="fr-FR" sz="2200" b="1" dirty="0">
                <a:solidFill>
                  <a:schemeClr val="tx2">
                    <a:lumMod val="75000"/>
                  </a:schemeClr>
                </a:solidFill>
              </a:rPr>
              <a:t>?</a:t>
            </a:r>
          </a:p>
          <a:p>
            <a:r>
              <a:rPr lang="fr-FR" sz="2000" dirty="0"/>
              <a:t>No direct </a:t>
            </a:r>
            <a:r>
              <a:rPr lang="fr-FR" sz="2000" dirty="0" err="1"/>
              <a:t>effect</a:t>
            </a:r>
            <a:r>
              <a:rPr lang="fr-FR" sz="2000" dirty="0"/>
              <a:t> </a:t>
            </a:r>
            <a:r>
              <a:rPr lang="fr-FR" sz="2000" dirty="0" err="1"/>
              <a:t>observed</a:t>
            </a:r>
            <a:r>
              <a:rPr lang="fr-FR" sz="2000" dirty="0"/>
              <a:t> in </a:t>
            </a:r>
            <a:r>
              <a:rPr lang="fr-FR" sz="2000" dirty="0" err="1"/>
              <a:t>epidemiological</a:t>
            </a:r>
            <a:r>
              <a:rPr lang="fr-FR" sz="2000" dirty="0"/>
              <a:t> </a:t>
            </a:r>
            <a:r>
              <a:rPr lang="fr-FR" sz="2000" dirty="0" err="1"/>
              <a:t>studies</a:t>
            </a:r>
            <a:r>
              <a:rPr lang="fr-FR" sz="2000" dirty="0"/>
              <a:t>  </a:t>
            </a:r>
          </a:p>
          <a:p>
            <a:pPr marL="3860800" indent="0">
              <a:buNone/>
            </a:pPr>
            <a:r>
              <a:rPr lang="fr-FR" sz="1600" dirty="0">
                <a:solidFill>
                  <a:schemeClr val="bg1">
                    <a:lumMod val="50000"/>
                  </a:schemeClr>
                </a:solidFill>
              </a:rPr>
              <a:t>(Weiss et al, </a:t>
            </a:r>
            <a:r>
              <a:rPr lang="fr-FR" sz="1600" i="1" dirty="0">
                <a:solidFill>
                  <a:schemeClr val="bg1">
                    <a:lumMod val="50000"/>
                  </a:schemeClr>
                </a:solidFill>
              </a:rPr>
              <a:t>Lancet ID </a:t>
            </a:r>
            <a:r>
              <a:rPr lang="fr-FR" sz="1600" dirty="0">
                <a:solidFill>
                  <a:schemeClr val="bg1">
                    <a:lumMod val="50000"/>
                  </a:schemeClr>
                </a:solidFill>
              </a:rPr>
              <a:t>2009)</a:t>
            </a:r>
            <a:endParaRPr lang="fr-FR" sz="700" dirty="0">
              <a:solidFill>
                <a:schemeClr val="bg1">
                  <a:lumMod val="50000"/>
                </a:schemeClr>
              </a:solidFill>
            </a:endParaRPr>
          </a:p>
          <a:p>
            <a:pPr marL="622300" indent="0">
              <a:buNone/>
            </a:pPr>
            <a:endParaRPr lang="fr-FR" sz="200" dirty="0">
              <a:solidFill>
                <a:schemeClr val="bg1">
                  <a:lumMod val="50000"/>
                </a:schemeClr>
              </a:solidFill>
            </a:endParaRPr>
          </a:p>
          <a:p>
            <a:r>
              <a:rPr lang="fr-FR" sz="2000" dirty="0"/>
              <a:t>An indirect </a:t>
            </a:r>
            <a:r>
              <a:rPr lang="fr-FR" sz="2000" dirty="0" err="1"/>
              <a:t>effect</a:t>
            </a:r>
            <a:r>
              <a:rPr lang="fr-FR" sz="2000" dirty="0"/>
              <a:t> </a:t>
            </a:r>
            <a:r>
              <a:rPr lang="fr-FR" sz="2000" dirty="0" err="1"/>
              <a:t>through</a:t>
            </a:r>
            <a:r>
              <a:rPr lang="fr-FR" sz="2000" dirty="0"/>
              <a:t> </a:t>
            </a:r>
            <a:r>
              <a:rPr lang="fr-FR" sz="2000" dirty="0" err="1"/>
              <a:t>reduced</a:t>
            </a:r>
            <a:r>
              <a:rPr lang="fr-FR" sz="2000" dirty="0"/>
              <a:t> </a:t>
            </a:r>
            <a:r>
              <a:rPr lang="fr-FR" sz="2000" dirty="0" err="1"/>
              <a:t>exposure</a:t>
            </a:r>
            <a:r>
              <a:rPr lang="fr-FR" sz="2000" dirty="0"/>
              <a:t>?</a:t>
            </a:r>
            <a:endParaRPr lang="fr-FR" sz="800" dirty="0">
              <a:solidFill>
                <a:schemeClr val="bg1">
                  <a:lumMod val="50000"/>
                </a:schemeClr>
              </a:solidFill>
            </a:endParaRPr>
          </a:p>
          <a:p>
            <a:pPr marL="0" indent="0">
              <a:buNone/>
            </a:pPr>
            <a:endParaRPr lang="fr-FR" sz="200" dirty="0"/>
          </a:p>
          <a:p>
            <a:r>
              <a:rPr lang="fr-FR" sz="2000" dirty="0" err="1"/>
              <a:t>Predicted</a:t>
            </a:r>
            <a:r>
              <a:rPr lang="fr-FR" sz="2000" dirty="0"/>
              <a:t> by </a:t>
            </a:r>
            <a:r>
              <a:rPr lang="fr-FR" sz="2000" dirty="0" err="1"/>
              <a:t>modelling</a:t>
            </a:r>
            <a:r>
              <a:rPr lang="fr-FR" sz="2000" dirty="0"/>
              <a:t> </a:t>
            </a:r>
            <a:r>
              <a:rPr lang="fr-FR" sz="2000" dirty="0" err="1"/>
              <a:t>studies</a:t>
            </a:r>
            <a:r>
              <a:rPr lang="fr-FR" sz="2000" dirty="0"/>
              <a:t>  </a:t>
            </a:r>
          </a:p>
          <a:p>
            <a:pPr marL="2692400" indent="0">
              <a:buNone/>
            </a:pPr>
            <a:r>
              <a:rPr lang="fr-FR" sz="1600" dirty="0">
                <a:solidFill>
                  <a:schemeClr val="bg1">
                    <a:lumMod val="50000"/>
                  </a:schemeClr>
                </a:solidFill>
              </a:rPr>
              <a:t>(Williams et al, </a:t>
            </a:r>
            <a:r>
              <a:rPr lang="fr-FR" sz="1600" i="1" dirty="0" err="1">
                <a:solidFill>
                  <a:schemeClr val="bg1">
                    <a:lumMod val="50000"/>
                  </a:schemeClr>
                </a:solidFill>
              </a:rPr>
              <a:t>Plos</a:t>
            </a:r>
            <a:r>
              <a:rPr lang="fr-FR" sz="1600" i="1" dirty="0">
                <a:solidFill>
                  <a:schemeClr val="bg1">
                    <a:lumMod val="50000"/>
                  </a:schemeClr>
                </a:solidFill>
              </a:rPr>
              <a:t> Med </a:t>
            </a:r>
            <a:r>
              <a:rPr lang="fr-FR" sz="1600" dirty="0">
                <a:solidFill>
                  <a:schemeClr val="bg1">
                    <a:lumMod val="50000"/>
                  </a:schemeClr>
                </a:solidFill>
              </a:rPr>
              <a:t>2006; </a:t>
            </a:r>
            <a:r>
              <a:rPr lang="fr-FR" sz="1600" dirty="0" err="1">
                <a:solidFill>
                  <a:schemeClr val="bg1">
                    <a:lumMod val="50000"/>
                  </a:schemeClr>
                </a:solidFill>
              </a:rPr>
              <a:t>Njeuhmeli</a:t>
            </a:r>
            <a:r>
              <a:rPr lang="fr-FR" sz="1600" dirty="0">
                <a:solidFill>
                  <a:schemeClr val="bg1">
                    <a:lumMod val="50000"/>
                  </a:schemeClr>
                </a:solidFill>
              </a:rPr>
              <a:t> et al, </a:t>
            </a:r>
            <a:r>
              <a:rPr lang="fr-FR" sz="1600" i="1" dirty="0" err="1">
                <a:solidFill>
                  <a:schemeClr val="bg1">
                    <a:lumMod val="50000"/>
                  </a:schemeClr>
                </a:solidFill>
              </a:rPr>
              <a:t>Plos</a:t>
            </a:r>
            <a:r>
              <a:rPr lang="fr-FR" sz="1600" i="1" dirty="0">
                <a:solidFill>
                  <a:schemeClr val="bg1">
                    <a:lumMod val="50000"/>
                  </a:schemeClr>
                </a:solidFill>
              </a:rPr>
              <a:t> Med </a:t>
            </a:r>
            <a:r>
              <a:rPr lang="fr-FR" sz="1600" dirty="0">
                <a:solidFill>
                  <a:schemeClr val="bg1">
                    <a:lumMod val="50000"/>
                  </a:schemeClr>
                </a:solidFill>
              </a:rPr>
              <a:t>2011)</a:t>
            </a:r>
          </a:p>
          <a:p>
            <a:endParaRPr lang="en-US" sz="2000" dirty="0"/>
          </a:p>
        </p:txBody>
      </p:sp>
      <p:sp>
        <p:nvSpPr>
          <p:cNvPr id="6" name="ZoneTexte 5"/>
          <p:cNvSpPr txBox="1"/>
          <p:nvPr/>
        </p:nvSpPr>
        <p:spPr>
          <a:xfrm>
            <a:off x="2207569" y="6497097"/>
            <a:ext cx="6269345" cy="307777"/>
          </a:xfrm>
          <a:prstGeom prst="rect">
            <a:avLst/>
          </a:prstGeom>
          <a:noFill/>
          <a:ln>
            <a:noFill/>
          </a:ln>
        </p:spPr>
        <p:txBody>
          <a:bodyPr wrap="none" rtlCol="0">
            <a:spAutoFit/>
          </a:bodyPr>
          <a:lstStyle/>
          <a:p>
            <a:r>
              <a:rPr lang="fr-FR" sz="1400" dirty="0">
                <a:solidFill>
                  <a:prstClr val="black"/>
                </a:solidFill>
              </a:rPr>
              <a:t>VMMC: </a:t>
            </a:r>
            <a:r>
              <a:rPr lang="fr-FR" sz="1400" dirty="0" err="1">
                <a:solidFill>
                  <a:prstClr val="black"/>
                </a:solidFill>
              </a:rPr>
              <a:t>Voluntary</a:t>
            </a:r>
            <a:r>
              <a:rPr lang="fr-FR" sz="1400" dirty="0">
                <a:solidFill>
                  <a:prstClr val="black"/>
                </a:solidFill>
              </a:rPr>
              <a:t> Male </a:t>
            </a:r>
            <a:r>
              <a:rPr lang="fr-FR" sz="1400" dirty="0" err="1">
                <a:solidFill>
                  <a:prstClr val="black"/>
                </a:solidFill>
              </a:rPr>
              <a:t>Medical</a:t>
            </a:r>
            <a:r>
              <a:rPr lang="fr-FR" sz="1400" dirty="0">
                <a:solidFill>
                  <a:prstClr val="black"/>
                </a:solidFill>
              </a:rPr>
              <a:t> </a:t>
            </a:r>
            <a:r>
              <a:rPr lang="fr-FR" sz="1400" dirty="0" err="1">
                <a:solidFill>
                  <a:prstClr val="black"/>
                </a:solidFill>
              </a:rPr>
              <a:t>Circumcision</a:t>
            </a:r>
            <a:r>
              <a:rPr lang="fr-FR" sz="1400" dirty="0">
                <a:solidFill>
                  <a:prstClr val="black"/>
                </a:solidFill>
              </a:rPr>
              <a:t>         RCT: </a:t>
            </a:r>
            <a:r>
              <a:rPr lang="fr-FR" sz="1400" dirty="0" err="1">
                <a:solidFill>
                  <a:prstClr val="black"/>
                </a:solidFill>
              </a:rPr>
              <a:t>Randomized</a:t>
            </a:r>
            <a:r>
              <a:rPr lang="fr-FR" sz="1400" dirty="0">
                <a:solidFill>
                  <a:prstClr val="black"/>
                </a:solidFill>
              </a:rPr>
              <a:t> </a:t>
            </a:r>
            <a:r>
              <a:rPr lang="fr-FR" sz="1400" dirty="0" err="1">
                <a:solidFill>
                  <a:prstClr val="black"/>
                </a:solidFill>
              </a:rPr>
              <a:t>Controlled</a:t>
            </a:r>
            <a:r>
              <a:rPr lang="fr-FR" sz="1400" dirty="0">
                <a:solidFill>
                  <a:prstClr val="black"/>
                </a:solidFill>
              </a:rPr>
              <a:t> Trial</a:t>
            </a:r>
            <a:endParaRPr lang="en-US" sz="1400" dirty="0">
              <a:solidFill>
                <a:prstClr val="black"/>
              </a:solidFill>
            </a:endParaRPr>
          </a:p>
        </p:txBody>
      </p:sp>
      <p:sp>
        <p:nvSpPr>
          <p:cNvPr id="7" name="ZoneTexte 6"/>
          <p:cNvSpPr txBox="1"/>
          <p:nvPr/>
        </p:nvSpPr>
        <p:spPr>
          <a:xfrm>
            <a:off x="10282952" y="136479"/>
            <a:ext cx="396262" cy="307777"/>
          </a:xfrm>
          <a:prstGeom prst="rect">
            <a:avLst/>
          </a:prstGeom>
          <a:noFill/>
        </p:spPr>
        <p:txBody>
          <a:bodyPr wrap="none" rtlCol="0">
            <a:spAutoFit/>
          </a:bodyPr>
          <a:lstStyle/>
          <a:p>
            <a:fld id="{3DE29A06-308F-489D-A0BB-CBDFCBA29027}" type="slidenum">
              <a:rPr lang="en-US" sz="1400">
                <a:solidFill>
                  <a:prstClr val="white">
                    <a:lumMod val="75000"/>
                  </a:prstClr>
                </a:solidFill>
              </a:rPr>
              <a:pPr/>
              <a:t>28</a:t>
            </a:fld>
            <a:endParaRPr lang="en-US" dirty="0">
              <a:solidFill>
                <a:prstClr val="white">
                  <a:lumMod val="75000"/>
                </a:prstClr>
              </a:solidFill>
            </a:endParaRPr>
          </a:p>
        </p:txBody>
      </p:sp>
    </p:spTree>
    <p:extLst>
      <p:ext uri="{BB962C8B-B14F-4D97-AF65-F5344CB8AC3E}">
        <p14:creationId xmlns:p14="http://schemas.microsoft.com/office/powerpoint/2010/main" val="31499256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79167" y="132135"/>
            <a:ext cx="8229600" cy="1143000"/>
          </a:xfrm>
        </p:spPr>
        <p:txBody>
          <a:bodyPr>
            <a:normAutofit/>
          </a:bodyPr>
          <a:lstStyle/>
          <a:p>
            <a:r>
              <a:rPr lang="fr-FR" sz="3200" b="1" dirty="0" err="1">
                <a:solidFill>
                  <a:schemeClr val="tx2">
                    <a:lumMod val="75000"/>
                  </a:schemeClr>
                </a:solidFill>
              </a:rPr>
              <a:t>Overview</a:t>
            </a:r>
            <a:r>
              <a:rPr lang="fr-FR" sz="3200" b="1" dirty="0">
                <a:solidFill>
                  <a:schemeClr val="tx2">
                    <a:lumMod val="75000"/>
                  </a:schemeClr>
                </a:solidFill>
              </a:rPr>
              <a:t> of </a:t>
            </a:r>
            <a:r>
              <a:rPr lang="fr-FR" sz="3200" b="1" dirty="0" err="1">
                <a:solidFill>
                  <a:schemeClr val="tx2">
                    <a:lumMod val="75000"/>
                  </a:schemeClr>
                </a:solidFill>
              </a:rPr>
              <a:t>results</a:t>
            </a:r>
            <a:r>
              <a:rPr lang="fr-FR" sz="3200" b="1" dirty="0">
                <a:solidFill>
                  <a:schemeClr val="tx2">
                    <a:lumMod val="75000"/>
                  </a:schemeClr>
                </a:solidFill>
              </a:rPr>
              <a:t> on VMMC roll-out </a:t>
            </a:r>
            <a:r>
              <a:rPr lang="fr-FR" sz="3200" b="1" dirty="0" err="1">
                <a:solidFill>
                  <a:schemeClr val="tx2">
                    <a:lumMod val="75000"/>
                  </a:schemeClr>
                </a:solidFill>
              </a:rPr>
              <a:t>obtained</a:t>
            </a:r>
            <a:r>
              <a:rPr lang="fr-FR" sz="3200" b="1" dirty="0">
                <a:solidFill>
                  <a:schemeClr val="tx2">
                    <a:lumMod val="75000"/>
                  </a:schemeClr>
                </a:solidFill>
              </a:rPr>
              <a:t> in Orange </a:t>
            </a:r>
            <a:r>
              <a:rPr lang="fr-FR" sz="3200" b="1" dirty="0" err="1">
                <a:solidFill>
                  <a:schemeClr val="tx2">
                    <a:lumMod val="75000"/>
                  </a:schemeClr>
                </a:solidFill>
              </a:rPr>
              <a:t>Farm</a:t>
            </a:r>
            <a:r>
              <a:rPr lang="fr-FR" sz="3200" b="1" dirty="0">
                <a:solidFill>
                  <a:schemeClr val="tx2">
                    <a:lumMod val="75000"/>
                  </a:schemeClr>
                </a:solidFill>
              </a:rPr>
              <a:t> (2007-2014)</a:t>
            </a:r>
            <a:endParaRPr lang="en-US" sz="3200" b="1" dirty="0">
              <a:solidFill>
                <a:schemeClr val="tx2">
                  <a:lumMod val="75000"/>
                </a:schemeClr>
              </a:solidFill>
            </a:endParaRPr>
          </a:p>
        </p:txBody>
      </p:sp>
      <p:sp>
        <p:nvSpPr>
          <p:cNvPr id="9" name="ZoneTexte 8"/>
          <p:cNvSpPr txBox="1"/>
          <p:nvPr/>
        </p:nvSpPr>
        <p:spPr>
          <a:xfrm>
            <a:off x="2063552" y="1496099"/>
            <a:ext cx="8357419" cy="5878532"/>
          </a:xfrm>
          <a:prstGeom prst="rect">
            <a:avLst/>
          </a:prstGeom>
          <a:noFill/>
        </p:spPr>
        <p:txBody>
          <a:bodyPr wrap="square" rtlCol="0">
            <a:spAutoFit/>
          </a:bodyPr>
          <a:lstStyle/>
          <a:p>
            <a:r>
              <a:rPr lang="fr-FR" sz="2400" b="1" dirty="0" err="1">
                <a:solidFill>
                  <a:srgbClr val="1F497D">
                    <a:lumMod val="75000"/>
                  </a:srgbClr>
                </a:solidFill>
              </a:rPr>
              <a:t>Among</a:t>
            </a:r>
            <a:r>
              <a:rPr lang="fr-FR" sz="2400" b="1" dirty="0">
                <a:solidFill>
                  <a:srgbClr val="1F497D">
                    <a:lumMod val="75000"/>
                  </a:srgbClr>
                </a:solidFill>
              </a:rPr>
              <a:t> men</a:t>
            </a:r>
          </a:p>
          <a:p>
            <a:pPr marL="285750" indent="-285750">
              <a:buFont typeface="Arial" panose="020B0604020202020204" pitchFamily="34" charset="0"/>
              <a:buChar char="•"/>
            </a:pPr>
            <a:r>
              <a:rPr lang="fr-FR" sz="2000" dirty="0">
                <a:solidFill>
                  <a:prstClr val="black"/>
                </a:solidFill>
              </a:rPr>
              <a:t>VMMC </a:t>
            </a:r>
            <a:r>
              <a:rPr lang="fr-FR" sz="2000" b="1" dirty="0" err="1">
                <a:solidFill>
                  <a:prstClr val="black"/>
                </a:solidFill>
              </a:rPr>
              <a:t>uptake</a:t>
            </a:r>
            <a:r>
              <a:rPr lang="fr-FR" sz="2000" dirty="0">
                <a:solidFill>
                  <a:prstClr val="black"/>
                </a:solidFill>
              </a:rPr>
              <a:t> </a:t>
            </a:r>
            <a:r>
              <a:rPr lang="fr-FR" sz="2000" dirty="0" err="1">
                <a:solidFill>
                  <a:prstClr val="black"/>
                </a:solidFill>
              </a:rPr>
              <a:t>can</a:t>
            </a:r>
            <a:r>
              <a:rPr lang="fr-FR" sz="2000" dirty="0">
                <a:solidFill>
                  <a:prstClr val="black"/>
                </a:solidFill>
              </a:rPr>
              <a:t> </a:t>
            </a:r>
            <a:r>
              <a:rPr lang="fr-FR" sz="2000" dirty="0" err="1">
                <a:solidFill>
                  <a:prstClr val="black"/>
                </a:solidFill>
              </a:rPr>
              <a:t>be</a:t>
            </a:r>
            <a:r>
              <a:rPr lang="fr-FR" sz="2000" dirty="0">
                <a:solidFill>
                  <a:prstClr val="black"/>
                </a:solidFill>
              </a:rPr>
              <a:t> </a:t>
            </a:r>
            <a:r>
              <a:rPr lang="fr-FR" sz="2000" b="1" dirty="0" err="1">
                <a:solidFill>
                  <a:prstClr val="black"/>
                </a:solidFill>
              </a:rPr>
              <a:t>rapid</a:t>
            </a:r>
            <a:r>
              <a:rPr lang="fr-FR" sz="2000" dirty="0">
                <a:solidFill>
                  <a:prstClr val="black"/>
                </a:solidFill>
              </a:rPr>
              <a:t> and </a:t>
            </a:r>
            <a:r>
              <a:rPr lang="fr-FR" sz="2000" b="1" dirty="0">
                <a:solidFill>
                  <a:prstClr val="black"/>
                </a:solidFill>
              </a:rPr>
              <a:t>large</a:t>
            </a:r>
          </a:p>
          <a:p>
            <a:pPr marL="285750" indent="-285750">
              <a:buFont typeface="Arial" panose="020B0604020202020204" pitchFamily="34" charset="0"/>
              <a:buChar char="•"/>
            </a:pPr>
            <a:r>
              <a:rPr lang="fr-FR" sz="2000" dirty="0">
                <a:solidFill>
                  <a:prstClr val="black"/>
                </a:solidFill>
              </a:rPr>
              <a:t>VMMC </a:t>
            </a:r>
            <a:r>
              <a:rPr lang="fr-FR" sz="2000" dirty="0" err="1">
                <a:solidFill>
                  <a:prstClr val="black"/>
                </a:solidFill>
              </a:rPr>
              <a:t>is</a:t>
            </a:r>
            <a:r>
              <a:rPr lang="fr-FR" sz="2000" dirty="0">
                <a:solidFill>
                  <a:prstClr val="black"/>
                </a:solidFill>
              </a:rPr>
              <a:t> </a:t>
            </a:r>
            <a:r>
              <a:rPr lang="fr-FR" sz="2000" b="1" dirty="0">
                <a:solidFill>
                  <a:prstClr val="black"/>
                </a:solidFill>
              </a:rPr>
              <a:t>not </a:t>
            </a:r>
            <a:r>
              <a:rPr lang="fr-FR" sz="2000" b="1" dirty="0" err="1">
                <a:solidFill>
                  <a:prstClr val="black"/>
                </a:solidFill>
              </a:rPr>
              <a:t>statistically</a:t>
            </a:r>
            <a:r>
              <a:rPr lang="fr-FR" sz="2000" b="1" dirty="0">
                <a:solidFill>
                  <a:prstClr val="black"/>
                </a:solidFill>
              </a:rPr>
              <a:t> </a:t>
            </a:r>
            <a:r>
              <a:rPr lang="fr-FR" sz="2000" b="1" dirty="0" err="1">
                <a:solidFill>
                  <a:prstClr val="black"/>
                </a:solidFill>
              </a:rPr>
              <a:t>associated</a:t>
            </a:r>
            <a:r>
              <a:rPr lang="fr-FR" sz="2000" b="1" dirty="0">
                <a:solidFill>
                  <a:prstClr val="black"/>
                </a:solidFill>
              </a:rPr>
              <a:t> </a:t>
            </a:r>
            <a:r>
              <a:rPr lang="fr-FR" sz="2000" dirty="0" err="1">
                <a:solidFill>
                  <a:prstClr val="black"/>
                </a:solidFill>
              </a:rPr>
              <a:t>with</a:t>
            </a:r>
            <a:r>
              <a:rPr lang="fr-FR" sz="2000" dirty="0">
                <a:solidFill>
                  <a:prstClr val="black"/>
                </a:solidFill>
              </a:rPr>
              <a:t> condom use</a:t>
            </a:r>
          </a:p>
          <a:p>
            <a:pPr marL="285750" indent="-285750">
              <a:buFont typeface="Arial" panose="020B0604020202020204" pitchFamily="34" charset="0"/>
              <a:buChar char="•"/>
            </a:pPr>
            <a:r>
              <a:rPr lang="fr-FR" sz="2000" dirty="0" err="1">
                <a:solidFill>
                  <a:prstClr val="black"/>
                </a:solidFill>
              </a:rPr>
              <a:t>Circumcised</a:t>
            </a:r>
            <a:r>
              <a:rPr lang="fr-FR" sz="2000" dirty="0">
                <a:solidFill>
                  <a:prstClr val="black"/>
                </a:solidFill>
              </a:rPr>
              <a:t> men have a </a:t>
            </a:r>
            <a:r>
              <a:rPr lang="fr-FR" sz="2000" b="1" dirty="0" err="1">
                <a:solidFill>
                  <a:prstClr val="black"/>
                </a:solidFill>
              </a:rPr>
              <a:t>lower</a:t>
            </a:r>
            <a:r>
              <a:rPr lang="fr-FR" sz="2000" b="1" dirty="0">
                <a:solidFill>
                  <a:prstClr val="black"/>
                </a:solidFill>
              </a:rPr>
              <a:t> </a:t>
            </a:r>
            <a:r>
              <a:rPr lang="fr-FR" sz="2000" b="1" dirty="0" err="1">
                <a:solidFill>
                  <a:prstClr val="black"/>
                </a:solidFill>
              </a:rPr>
              <a:t>risk</a:t>
            </a:r>
            <a:r>
              <a:rPr lang="fr-FR" sz="2000" b="1" dirty="0">
                <a:solidFill>
                  <a:prstClr val="black"/>
                </a:solidFill>
              </a:rPr>
              <a:t> of </a:t>
            </a:r>
            <a:r>
              <a:rPr lang="fr-FR" sz="2000" b="1" dirty="0" err="1">
                <a:solidFill>
                  <a:prstClr val="black"/>
                </a:solidFill>
              </a:rPr>
              <a:t>prevalent</a:t>
            </a:r>
            <a:r>
              <a:rPr lang="fr-FR" sz="2000" b="1" dirty="0">
                <a:solidFill>
                  <a:prstClr val="black"/>
                </a:solidFill>
              </a:rPr>
              <a:t> HIV </a:t>
            </a:r>
            <a:r>
              <a:rPr lang="fr-FR" sz="2000" dirty="0">
                <a:solidFill>
                  <a:prstClr val="black"/>
                </a:solidFill>
              </a:rPr>
              <a:t>infection</a:t>
            </a:r>
          </a:p>
          <a:p>
            <a:pPr marL="285750" indent="-285750">
              <a:buFont typeface="Arial" panose="020B0604020202020204" pitchFamily="34" charset="0"/>
              <a:buChar char="•"/>
            </a:pPr>
            <a:r>
              <a:rPr lang="fr-FR" sz="2000" dirty="0" err="1">
                <a:solidFill>
                  <a:prstClr val="black"/>
                </a:solidFill>
              </a:rPr>
              <a:t>Circumcised</a:t>
            </a:r>
            <a:r>
              <a:rPr lang="fr-FR" sz="2000" dirty="0">
                <a:solidFill>
                  <a:prstClr val="black"/>
                </a:solidFill>
              </a:rPr>
              <a:t> men have a </a:t>
            </a:r>
            <a:r>
              <a:rPr lang="fr-FR" sz="2000" b="1" dirty="0" err="1">
                <a:solidFill>
                  <a:prstClr val="black"/>
                </a:solidFill>
              </a:rPr>
              <a:t>lower</a:t>
            </a:r>
            <a:r>
              <a:rPr lang="fr-FR" sz="2000" b="1" dirty="0">
                <a:solidFill>
                  <a:prstClr val="black"/>
                </a:solidFill>
              </a:rPr>
              <a:t> </a:t>
            </a:r>
            <a:r>
              <a:rPr lang="fr-FR" sz="2000" b="1" dirty="0" err="1">
                <a:solidFill>
                  <a:prstClr val="black"/>
                </a:solidFill>
              </a:rPr>
              <a:t>risk</a:t>
            </a:r>
            <a:r>
              <a:rPr lang="fr-FR" sz="2000" b="1" dirty="0">
                <a:solidFill>
                  <a:prstClr val="black"/>
                </a:solidFill>
              </a:rPr>
              <a:t> of incident HIV </a:t>
            </a:r>
            <a:r>
              <a:rPr lang="fr-FR" sz="2000" dirty="0">
                <a:solidFill>
                  <a:prstClr val="black"/>
                </a:solidFill>
              </a:rPr>
              <a:t>infection (BED </a:t>
            </a:r>
            <a:r>
              <a:rPr lang="fr-FR" sz="2000" dirty="0" err="1">
                <a:solidFill>
                  <a:prstClr val="black"/>
                </a:solidFill>
              </a:rPr>
              <a:t>assay</a:t>
            </a:r>
            <a:r>
              <a:rPr lang="fr-FR" sz="2000" dirty="0">
                <a:solidFill>
                  <a:prstClr val="black"/>
                </a:solidFill>
              </a:rPr>
              <a:t>)</a:t>
            </a:r>
          </a:p>
          <a:p>
            <a:pPr marL="285750" indent="-285750">
              <a:buFont typeface="Arial" panose="020B0604020202020204" pitchFamily="34" charset="0"/>
              <a:buChar char="•"/>
            </a:pPr>
            <a:endParaRPr lang="fr-FR" sz="2000" dirty="0">
              <a:solidFill>
                <a:prstClr val="black"/>
              </a:solidFill>
            </a:endParaRPr>
          </a:p>
          <a:p>
            <a:pPr marL="285750" indent="-285750">
              <a:buFont typeface="Arial" panose="020B0604020202020204" pitchFamily="34" charset="0"/>
              <a:buChar char="•"/>
            </a:pPr>
            <a:endParaRPr lang="fr-FR" sz="1100" dirty="0">
              <a:solidFill>
                <a:prstClr val="black"/>
              </a:solidFill>
            </a:endParaRPr>
          </a:p>
          <a:p>
            <a:r>
              <a:rPr lang="fr-FR" sz="2400" b="1" dirty="0" err="1">
                <a:solidFill>
                  <a:srgbClr val="1F497D">
                    <a:lumMod val="75000"/>
                  </a:srgbClr>
                </a:solidFill>
              </a:rPr>
              <a:t>Among</a:t>
            </a:r>
            <a:r>
              <a:rPr lang="fr-FR" sz="2400" b="1" dirty="0">
                <a:solidFill>
                  <a:srgbClr val="1F497D">
                    <a:lumMod val="75000"/>
                  </a:srgbClr>
                </a:solidFill>
              </a:rPr>
              <a:t> </a:t>
            </a:r>
            <a:r>
              <a:rPr lang="fr-FR" sz="2400" b="1" dirty="0" err="1">
                <a:solidFill>
                  <a:srgbClr val="1F497D">
                    <a:lumMod val="75000"/>
                  </a:srgbClr>
                </a:solidFill>
              </a:rPr>
              <a:t>women</a:t>
            </a:r>
            <a:endParaRPr lang="fr-FR" sz="2400" b="1" dirty="0">
              <a:solidFill>
                <a:srgbClr val="1F497D">
                  <a:lumMod val="75000"/>
                </a:srgbClr>
              </a:solidFill>
            </a:endParaRPr>
          </a:p>
          <a:p>
            <a:pPr marL="285750" indent="-285750">
              <a:buFont typeface="Arial" panose="020B0604020202020204" pitchFamily="34" charset="0"/>
              <a:buChar char="•"/>
            </a:pPr>
            <a:r>
              <a:rPr lang="fr-FR" sz="2000" dirty="0">
                <a:solidFill>
                  <a:prstClr val="black"/>
                </a:solidFill>
              </a:rPr>
              <a:t>Most </a:t>
            </a:r>
            <a:r>
              <a:rPr lang="fr-FR" sz="2000" dirty="0" err="1">
                <a:solidFill>
                  <a:prstClr val="black"/>
                </a:solidFill>
              </a:rPr>
              <a:t>women</a:t>
            </a:r>
            <a:r>
              <a:rPr lang="fr-FR" sz="2000" dirty="0">
                <a:solidFill>
                  <a:prstClr val="black"/>
                </a:solidFill>
              </a:rPr>
              <a:t> are </a:t>
            </a:r>
            <a:r>
              <a:rPr lang="fr-FR" sz="2000" b="1" dirty="0">
                <a:solidFill>
                  <a:prstClr val="black"/>
                </a:solidFill>
              </a:rPr>
              <a:t>in </a:t>
            </a:r>
            <a:r>
              <a:rPr lang="fr-FR" sz="2000" b="1" dirty="0" err="1">
                <a:solidFill>
                  <a:prstClr val="black"/>
                </a:solidFill>
              </a:rPr>
              <a:t>favor</a:t>
            </a:r>
            <a:r>
              <a:rPr lang="fr-FR" sz="2000" b="1" dirty="0">
                <a:solidFill>
                  <a:prstClr val="black"/>
                </a:solidFill>
              </a:rPr>
              <a:t> of VMMC</a:t>
            </a:r>
          </a:p>
          <a:p>
            <a:pPr marL="285750" indent="-285750">
              <a:buFont typeface="Arial" panose="020B0604020202020204" pitchFamily="34" charset="0"/>
              <a:buChar char="•"/>
            </a:pPr>
            <a:r>
              <a:rPr lang="fr-FR" sz="2000" dirty="0">
                <a:solidFill>
                  <a:prstClr val="black"/>
                </a:solidFill>
              </a:rPr>
              <a:t>Most </a:t>
            </a:r>
            <a:r>
              <a:rPr lang="fr-FR" sz="2000" dirty="0" err="1">
                <a:solidFill>
                  <a:prstClr val="black"/>
                </a:solidFill>
              </a:rPr>
              <a:t>women</a:t>
            </a:r>
            <a:r>
              <a:rPr lang="fr-FR" sz="2000" dirty="0">
                <a:solidFill>
                  <a:prstClr val="black"/>
                </a:solidFill>
              </a:rPr>
              <a:t> </a:t>
            </a:r>
            <a:r>
              <a:rPr lang="fr-FR" sz="2000" b="1" dirty="0" err="1">
                <a:solidFill>
                  <a:prstClr val="black"/>
                </a:solidFill>
              </a:rPr>
              <a:t>prefer</a:t>
            </a:r>
            <a:r>
              <a:rPr lang="fr-FR" sz="2000" b="1" dirty="0">
                <a:solidFill>
                  <a:prstClr val="black"/>
                </a:solidFill>
              </a:rPr>
              <a:t> </a:t>
            </a:r>
            <a:r>
              <a:rPr lang="fr-FR" sz="2000" b="1" dirty="0" err="1">
                <a:solidFill>
                  <a:prstClr val="black"/>
                </a:solidFill>
              </a:rPr>
              <a:t>circumcised</a:t>
            </a:r>
            <a:r>
              <a:rPr lang="fr-FR" sz="2000" b="1" dirty="0">
                <a:solidFill>
                  <a:prstClr val="black"/>
                </a:solidFill>
              </a:rPr>
              <a:t> men</a:t>
            </a:r>
          </a:p>
          <a:p>
            <a:pPr marL="285750" indent="-285750">
              <a:buFont typeface="Arial" panose="020B0604020202020204" pitchFamily="34" charset="0"/>
              <a:buChar char="•"/>
            </a:pPr>
            <a:r>
              <a:rPr lang="fr-FR" sz="2000" dirty="0" err="1">
                <a:solidFill>
                  <a:prstClr val="black"/>
                </a:solidFill>
              </a:rPr>
              <a:t>Partner’s</a:t>
            </a:r>
            <a:r>
              <a:rPr lang="fr-FR" sz="2000" dirty="0">
                <a:solidFill>
                  <a:prstClr val="black"/>
                </a:solidFill>
              </a:rPr>
              <a:t> </a:t>
            </a:r>
            <a:r>
              <a:rPr lang="fr-FR" sz="2000" dirty="0" err="1">
                <a:solidFill>
                  <a:prstClr val="black"/>
                </a:solidFill>
              </a:rPr>
              <a:t>circumcision</a:t>
            </a:r>
            <a:r>
              <a:rPr lang="fr-FR" sz="2000" dirty="0">
                <a:solidFill>
                  <a:prstClr val="black"/>
                </a:solidFill>
              </a:rPr>
              <a:t> </a:t>
            </a:r>
            <a:r>
              <a:rPr lang="fr-FR" sz="2000" dirty="0" err="1">
                <a:solidFill>
                  <a:prstClr val="black"/>
                </a:solidFill>
              </a:rPr>
              <a:t>status</a:t>
            </a:r>
            <a:r>
              <a:rPr lang="fr-FR" sz="2000" dirty="0">
                <a:solidFill>
                  <a:prstClr val="black"/>
                </a:solidFill>
              </a:rPr>
              <a:t> </a:t>
            </a:r>
            <a:r>
              <a:rPr lang="fr-FR" sz="2000" dirty="0" err="1">
                <a:solidFill>
                  <a:prstClr val="black"/>
                </a:solidFill>
              </a:rPr>
              <a:t>is</a:t>
            </a:r>
            <a:r>
              <a:rPr lang="fr-FR" sz="2000" dirty="0">
                <a:solidFill>
                  <a:prstClr val="black"/>
                </a:solidFill>
              </a:rPr>
              <a:t> </a:t>
            </a:r>
            <a:r>
              <a:rPr lang="fr-FR" sz="2000" b="1" dirty="0">
                <a:solidFill>
                  <a:prstClr val="black"/>
                </a:solidFill>
              </a:rPr>
              <a:t>not </a:t>
            </a:r>
            <a:r>
              <a:rPr lang="fr-FR" sz="2000" b="1" dirty="0" err="1">
                <a:solidFill>
                  <a:prstClr val="black"/>
                </a:solidFill>
              </a:rPr>
              <a:t>statistically</a:t>
            </a:r>
            <a:r>
              <a:rPr lang="fr-FR" sz="2000" b="1" dirty="0">
                <a:solidFill>
                  <a:prstClr val="black"/>
                </a:solidFill>
              </a:rPr>
              <a:t> </a:t>
            </a:r>
            <a:r>
              <a:rPr lang="fr-FR" sz="2000" b="1" dirty="0" err="1">
                <a:solidFill>
                  <a:prstClr val="black"/>
                </a:solidFill>
              </a:rPr>
              <a:t>associated</a:t>
            </a:r>
            <a:r>
              <a:rPr lang="fr-FR" sz="2000" b="1" dirty="0">
                <a:solidFill>
                  <a:prstClr val="black"/>
                </a:solidFill>
              </a:rPr>
              <a:t> </a:t>
            </a:r>
            <a:r>
              <a:rPr lang="fr-FR" sz="2000" dirty="0" err="1">
                <a:solidFill>
                  <a:prstClr val="black"/>
                </a:solidFill>
              </a:rPr>
              <a:t>with</a:t>
            </a:r>
            <a:r>
              <a:rPr lang="fr-FR" sz="2000" dirty="0">
                <a:solidFill>
                  <a:prstClr val="black"/>
                </a:solidFill>
              </a:rPr>
              <a:t> condom use</a:t>
            </a:r>
          </a:p>
          <a:p>
            <a:pPr marL="285750" indent="-285750">
              <a:buFont typeface="Arial" panose="020B0604020202020204" pitchFamily="34" charset="0"/>
              <a:buChar char="•"/>
            </a:pPr>
            <a:r>
              <a:rPr lang="fr-FR" sz="2000" dirty="0" err="1">
                <a:solidFill>
                  <a:prstClr val="black"/>
                </a:solidFill>
              </a:rPr>
              <a:t>Women</a:t>
            </a:r>
            <a:r>
              <a:rPr lang="fr-FR" sz="2000" dirty="0">
                <a:solidFill>
                  <a:prstClr val="black"/>
                </a:solidFill>
              </a:rPr>
              <a:t> </a:t>
            </a:r>
            <a:r>
              <a:rPr lang="fr-FR" sz="2000" dirty="0" err="1">
                <a:solidFill>
                  <a:prstClr val="black"/>
                </a:solidFill>
              </a:rPr>
              <a:t>having</a:t>
            </a:r>
            <a:r>
              <a:rPr lang="fr-FR" sz="2000" dirty="0">
                <a:solidFill>
                  <a:prstClr val="black"/>
                </a:solidFill>
              </a:rPr>
              <a:t> </a:t>
            </a:r>
            <a:r>
              <a:rPr lang="fr-FR" sz="2000" dirty="0" err="1">
                <a:solidFill>
                  <a:prstClr val="black"/>
                </a:solidFill>
              </a:rPr>
              <a:t>only</a:t>
            </a:r>
            <a:r>
              <a:rPr lang="fr-FR" sz="2000" dirty="0">
                <a:solidFill>
                  <a:prstClr val="black"/>
                </a:solidFill>
              </a:rPr>
              <a:t> </a:t>
            </a:r>
            <a:r>
              <a:rPr lang="fr-FR" sz="2000" dirty="0" err="1">
                <a:solidFill>
                  <a:prstClr val="black"/>
                </a:solidFill>
              </a:rPr>
              <a:t>circumcised</a:t>
            </a:r>
            <a:r>
              <a:rPr lang="fr-FR" sz="2000" dirty="0">
                <a:solidFill>
                  <a:prstClr val="black"/>
                </a:solidFill>
              </a:rPr>
              <a:t> </a:t>
            </a:r>
            <a:r>
              <a:rPr lang="fr-FR" sz="2000" dirty="0" err="1">
                <a:solidFill>
                  <a:prstClr val="black"/>
                </a:solidFill>
              </a:rPr>
              <a:t>partners</a:t>
            </a:r>
            <a:r>
              <a:rPr lang="fr-FR" sz="2000" dirty="0">
                <a:solidFill>
                  <a:prstClr val="black"/>
                </a:solidFill>
              </a:rPr>
              <a:t> have a </a:t>
            </a:r>
            <a:r>
              <a:rPr lang="fr-FR" sz="2000" dirty="0" err="1">
                <a:solidFill>
                  <a:prstClr val="black"/>
                </a:solidFill>
              </a:rPr>
              <a:t>lower</a:t>
            </a:r>
            <a:r>
              <a:rPr lang="fr-FR" sz="2000" dirty="0">
                <a:solidFill>
                  <a:prstClr val="black"/>
                </a:solidFill>
              </a:rPr>
              <a:t> </a:t>
            </a:r>
            <a:r>
              <a:rPr lang="fr-FR" sz="2000" dirty="0" err="1">
                <a:solidFill>
                  <a:prstClr val="black"/>
                </a:solidFill>
              </a:rPr>
              <a:t>risk</a:t>
            </a:r>
            <a:r>
              <a:rPr lang="fr-FR" sz="2000" dirty="0">
                <a:solidFill>
                  <a:prstClr val="black"/>
                </a:solidFill>
              </a:rPr>
              <a:t> of </a:t>
            </a:r>
            <a:r>
              <a:rPr lang="fr-FR" sz="2000" b="1" dirty="0" err="1">
                <a:solidFill>
                  <a:prstClr val="black"/>
                </a:solidFill>
              </a:rPr>
              <a:t>lower</a:t>
            </a:r>
            <a:r>
              <a:rPr lang="fr-FR" sz="2000" b="1" dirty="0">
                <a:solidFill>
                  <a:prstClr val="black"/>
                </a:solidFill>
              </a:rPr>
              <a:t> </a:t>
            </a:r>
            <a:r>
              <a:rPr lang="fr-FR" sz="2000" b="1" dirty="0" err="1">
                <a:solidFill>
                  <a:prstClr val="black"/>
                </a:solidFill>
              </a:rPr>
              <a:t>risk</a:t>
            </a:r>
            <a:r>
              <a:rPr lang="fr-FR" sz="2000" b="1" dirty="0">
                <a:solidFill>
                  <a:prstClr val="black"/>
                </a:solidFill>
              </a:rPr>
              <a:t> of </a:t>
            </a:r>
            <a:r>
              <a:rPr lang="fr-FR" sz="2000" b="1" dirty="0" err="1">
                <a:solidFill>
                  <a:prstClr val="black"/>
                </a:solidFill>
              </a:rPr>
              <a:t>prevalent</a:t>
            </a:r>
            <a:r>
              <a:rPr lang="fr-FR" sz="2000" b="1" dirty="0">
                <a:solidFill>
                  <a:prstClr val="black"/>
                </a:solidFill>
              </a:rPr>
              <a:t> HIV </a:t>
            </a:r>
            <a:r>
              <a:rPr lang="fr-FR" sz="2000" dirty="0">
                <a:solidFill>
                  <a:prstClr val="black"/>
                </a:solidFill>
              </a:rPr>
              <a:t>infection</a:t>
            </a:r>
          </a:p>
          <a:p>
            <a:pPr marL="285750" indent="-285750">
              <a:buFont typeface="Arial" panose="020B0604020202020204" pitchFamily="34" charset="0"/>
              <a:buChar char="•"/>
            </a:pPr>
            <a:endParaRPr lang="fr-FR" sz="500" dirty="0">
              <a:solidFill>
                <a:prstClr val="black"/>
              </a:solidFill>
            </a:endParaRPr>
          </a:p>
          <a:p>
            <a:pPr marL="285750" indent="-285750">
              <a:buFont typeface="Arial" panose="020B0604020202020204" pitchFamily="34" charset="0"/>
              <a:buChar char="•"/>
            </a:pPr>
            <a:r>
              <a:rPr lang="fr-FR" sz="2000" b="1" dirty="0" err="1">
                <a:solidFill>
                  <a:srgbClr val="FF0000"/>
                </a:solidFill>
              </a:rPr>
              <a:t>Women</a:t>
            </a:r>
            <a:r>
              <a:rPr lang="fr-FR" sz="2000" b="1" dirty="0">
                <a:solidFill>
                  <a:srgbClr val="FF0000"/>
                </a:solidFill>
              </a:rPr>
              <a:t> </a:t>
            </a:r>
            <a:r>
              <a:rPr lang="fr-FR" sz="2000" b="1" dirty="0" err="1">
                <a:solidFill>
                  <a:srgbClr val="FF0000"/>
                </a:solidFill>
              </a:rPr>
              <a:t>having</a:t>
            </a:r>
            <a:r>
              <a:rPr lang="fr-FR" sz="2000" b="1" dirty="0">
                <a:solidFill>
                  <a:srgbClr val="FF0000"/>
                </a:solidFill>
              </a:rPr>
              <a:t> </a:t>
            </a:r>
            <a:r>
              <a:rPr lang="fr-FR" sz="2000" b="1" dirty="0" err="1">
                <a:solidFill>
                  <a:srgbClr val="FF0000"/>
                </a:solidFill>
              </a:rPr>
              <a:t>only</a:t>
            </a:r>
            <a:r>
              <a:rPr lang="fr-FR" sz="2000" b="1" dirty="0">
                <a:solidFill>
                  <a:srgbClr val="FF0000"/>
                </a:solidFill>
              </a:rPr>
              <a:t> </a:t>
            </a:r>
            <a:r>
              <a:rPr lang="fr-FR" sz="2000" b="1" dirty="0" err="1">
                <a:solidFill>
                  <a:srgbClr val="FF0000"/>
                </a:solidFill>
              </a:rPr>
              <a:t>circumcised</a:t>
            </a:r>
            <a:r>
              <a:rPr lang="fr-FR" sz="2000" b="1" dirty="0">
                <a:solidFill>
                  <a:srgbClr val="FF0000"/>
                </a:solidFill>
              </a:rPr>
              <a:t> </a:t>
            </a:r>
            <a:r>
              <a:rPr lang="fr-FR" sz="2000" b="1" dirty="0" err="1">
                <a:solidFill>
                  <a:srgbClr val="FF0000"/>
                </a:solidFill>
              </a:rPr>
              <a:t>partners</a:t>
            </a:r>
            <a:r>
              <a:rPr lang="fr-FR" sz="2000" b="1" dirty="0">
                <a:solidFill>
                  <a:srgbClr val="FF0000"/>
                </a:solidFill>
              </a:rPr>
              <a:t> have a </a:t>
            </a:r>
            <a:r>
              <a:rPr lang="fr-FR" sz="2000" b="1" dirty="0" err="1">
                <a:solidFill>
                  <a:srgbClr val="FF0000"/>
                </a:solidFill>
              </a:rPr>
              <a:t>lower</a:t>
            </a:r>
            <a:r>
              <a:rPr lang="fr-FR" sz="2000" b="1" dirty="0">
                <a:solidFill>
                  <a:srgbClr val="FF0000"/>
                </a:solidFill>
              </a:rPr>
              <a:t> </a:t>
            </a:r>
            <a:r>
              <a:rPr lang="fr-FR" sz="2000" b="1" dirty="0" err="1">
                <a:solidFill>
                  <a:srgbClr val="FF0000"/>
                </a:solidFill>
              </a:rPr>
              <a:t>risk</a:t>
            </a:r>
            <a:r>
              <a:rPr lang="fr-FR" sz="2000" b="1" dirty="0">
                <a:solidFill>
                  <a:srgbClr val="FF0000"/>
                </a:solidFill>
              </a:rPr>
              <a:t> of </a:t>
            </a:r>
            <a:r>
              <a:rPr lang="fr-FR" sz="2000" b="1" u="sng" dirty="0">
                <a:solidFill>
                  <a:srgbClr val="FF0000"/>
                </a:solidFill>
              </a:rPr>
              <a:t>incident</a:t>
            </a:r>
            <a:r>
              <a:rPr lang="fr-FR" sz="2000" b="1" dirty="0">
                <a:solidFill>
                  <a:srgbClr val="FF0000"/>
                </a:solidFill>
              </a:rPr>
              <a:t> HIV infection (</a:t>
            </a:r>
            <a:r>
              <a:rPr lang="fr-FR" sz="2000" b="1" dirty="0" err="1">
                <a:solidFill>
                  <a:srgbClr val="FF0000"/>
                </a:solidFill>
              </a:rPr>
              <a:t>modelled</a:t>
            </a:r>
            <a:r>
              <a:rPr lang="fr-FR" sz="2000" b="1" dirty="0">
                <a:solidFill>
                  <a:srgbClr val="FF0000"/>
                </a:solidFill>
              </a:rPr>
              <a:t>)</a:t>
            </a:r>
          </a:p>
          <a:p>
            <a:pPr marL="285750" indent="-285750">
              <a:buFont typeface="Arial" panose="020B0604020202020204" pitchFamily="34" charset="0"/>
              <a:buChar char="•"/>
            </a:pPr>
            <a:endParaRPr lang="fr-FR" dirty="0">
              <a:solidFill>
                <a:prstClr val="black"/>
              </a:solidFill>
            </a:endParaRPr>
          </a:p>
          <a:p>
            <a:pPr marL="285750" indent="-285750">
              <a:buFont typeface="Arial" panose="020B0604020202020204" pitchFamily="34" charset="0"/>
              <a:buChar char="•"/>
            </a:pPr>
            <a:endParaRPr lang="en-US" dirty="0">
              <a:solidFill>
                <a:prstClr val="black"/>
              </a:solidFill>
            </a:endParaRPr>
          </a:p>
          <a:p>
            <a:endParaRPr lang="fr-FR" dirty="0">
              <a:solidFill>
                <a:prstClr val="black"/>
              </a:solidFill>
            </a:endParaRPr>
          </a:p>
          <a:p>
            <a:pPr marL="285750" indent="-285750">
              <a:buFont typeface="Arial" panose="020B0604020202020204" pitchFamily="34" charset="0"/>
              <a:buChar char="•"/>
            </a:pPr>
            <a:endParaRPr lang="en-US" dirty="0">
              <a:solidFill>
                <a:prstClr val="black"/>
              </a:solidFill>
            </a:endParaRPr>
          </a:p>
        </p:txBody>
      </p:sp>
      <p:sp>
        <p:nvSpPr>
          <p:cNvPr id="11" name="ZoneTexte 10"/>
          <p:cNvSpPr txBox="1"/>
          <p:nvPr/>
        </p:nvSpPr>
        <p:spPr>
          <a:xfrm>
            <a:off x="1703513" y="6608386"/>
            <a:ext cx="3011081" cy="276999"/>
          </a:xfrm>
          <a:prstGeom prst="rect">
            <a:avLst/>
          </a:prstGeom>
          <a:noFill/>
          <a:ln>
            <a:noFill/>
          </a:ln>
        </p:spPr>
        <p:txBody>
          <a:bodyPr wrap="none" rtlCol="0">
            <a:spAutoFit/>
          </a:bodyPr>
          <a:lstStyle/>
          <a:p>
            <a:r>
              <a:rPr lang="fr-FR" sz="1200" dirty="0">
                <a:solidFill>
                  <a:prstClr val="black"/>
                </a:solidFill>
              </a:rPr>
              <a:t>VMMC: </a:t>
            </a:r>
            <a:r>
              <a:rPr lang="fr-FR" sz="1200" dirty="0" err="1">
                <a:solidFill>
                  <a:prstClr val="black"/>
                </a:solidFill>
              </a:rPr>
              <a:t>Voluntary</a:t>
            </a:r>
            <a:r>
              <a:rPr lang="fr-FR" sz="1200" dirty="0">
                <a:solidFill>
                  <a:prstClr val="black"/>
                </a:solidFill>
              </a:rPr>
              <a:t> Male </a:t>
            </a:r>
            <a:r>
              <a:rPr lang="fr-FR" sz="1200" dirty="0" err="1">
                <a:solidFill>
                  <a:prstClr val="black"/>
                </a:solidFill>
              </a:rPr>
              <a:t>Medical</a:t>
            </a:r>
            <a:r>
              <a:rPr lang="fr-FR" sz="1200" dirty="0">
                <a:solidFill>
                  <a:prstClr val="black"/>
                </a:solidFill>
              </a:rPr>
              <a:t> </a:t>
            </a:r>
            <a:r>
              <a:rPr lang="fr-FR" sz="1200" dirty="0" err="1">
                <a:solidFill>
                  <a:prstClr val="black"/>
                </a:solidFill>
              </a:rPr>
              <a:t>Circumcision</a:t>
            </a:r>
            <a:endParaRPr lang="en-US" sz="1200" dirty="0">
              <a:solidFill>
                <a:prstClr val="black"/>
              </a:solidFill>
            </a:endParaRPr>
          </a:p>
        </p:txBody>
      </p:sp>
      <p:sp>
        <p:nvSpPr>
          <p:cNvPr id="12" name="Rectangle 11"/>
          <p:cNvSpPr/>
          <p:nvPr/>
        </p:nvSpPr>
        <p:spPr>
          <a:xfrm>
            <a:off x="6314291" y="1537048"/>
            <a:ext cx="2288127" cy="307777"/>
          </a:xfrm>
          <a:prstGeom prst="rect">
            <a:avLst/>
          </a:prstGeom>
        </p:spPr>
        <p:txBody>
          <a:bodyPr wrap="none">
            <a:spAutoFit/>
          </a:bodyPr>
          <a:lstStyle/>
          <a:p>
            <a:r>
              <a:rPr lang="fr-FR" sz="1400" b="1" dirty="0" err="1">
                <a:solidFill>
                  <a:prstClr val="white">
                    <a:lumMod val="50000"/>
                  </a:prstClr>
                </a:solidFill>
              </a:rPr>
              <a:t>Auvert</a:t>
            </a:r>
            <a:r>
              <a:rPr lang="fr-FR" sz="1400" b="1" dirty="0">
                <a:solidFill>
                  <a:prstClr val="white">
                    <a:lumMod val="50000"/>
                  </a:prstClr>
                </a:solidFill>
              </a:rPr>
              <a:t> et al, </a:t>
            </a:r>
            <a:r>
              <a:rPr lang="fr-FR" sz="1400" b="1" i="1" dirty="0" err="1">
                <a:solidFill>
                  <a:prstClr val="white">
                    <a:lumMod val="50000"/>
                  </a:prstClr>
                </a:solidFill>
              </a:rPr>
              <a:t>Plos</a:t>
            </a:r>
            <a:r>
              <a:rPr lang="fr-FR" sz="1400" b="1" i="1" dirty="0">
                <a:solidFill>
                  <a:prstClr val="white">
                    <a:lumMod val="50000"/>
                  </a:prstClr>
                </a:solidFill>
              </a:rPr>
              <a:t> Med </a:t>
            </a:r>
            <a:r>
              <a:rPr lang="fr-FR" sz="1400" b="1" dirty="0">
                <a:solidFill>
                  <a:prstClr val="white">
                    <a:lumMod val="50000"/>
                  </a:prstClr>
                </a:solidFill>
              </a:rPr>
              <a:t>2013</a:t>
            </a:r>
          </a:p>
        </p:txBody>
      </p:sp>
      <p:sp>
        <p:nvSpPr>
          <p:cNvPr id="13" name="Rectangle 12"/>
          <p:cNvSpPr/>
          <p:nvPr/>
        </p:nvSpPr>
        <p:spPr>
          <a:xfrm>
            <a:off x="6314291" y="3625280"/>
            <a:ext cx="2758063" cy="307777"/>
          </a:xfrm>
          <a:prstGeom prst="rect">
            <a:avLst/>
          </a:prstGeom>
        </p:spPr>
        <p:txBody>
          <a:bodyPr wrap="none">
            <a:spAutoFit/>
          </a:bodyPr>
          <a:lstStyle/>
          <a:p>
            <a:r>
              <a:rPr lang="fr-FR" sz="1400" b="1" dirty="0" err="1">
                <a:solidFill>
                  <a:prstClr val="white">
                    <a:lumMod val="50000"/>
                  </a:prstClr>
                </a:solidFill>
              </a:rPr>
              <a:t>Auvert</a:t>
            </a:r>
            <a:r>
              <a:rPr lang="fr-FR" sz="1400" b="1" dirty="0">
                <a:solidFill>
                  <a:prstClr val="white">
                    <a:lumMod val="50000"/>
                  </a:prstClr>
                </a:solidFill>
              </a:rPr>
              <a:t> et al, </a:t>
            </a:r>
            <a:r>
              <a:rPr lang="fr-FR" sz="1400" b="1" i="1" dirty="0">
                <a:solidFill>
                  <a:prstClr val="white">
                    <a:lumMod val="50000"/>
                  </a:prstClr>
                </a:solidFill>
              </a:rPr>
              <a:t>CROI </a:t>
            </a:r>
            <a:r>
              <a:rPr lang="fr-FR" sz="1400" b="1" dirty="0">
                <a:solidFill>
                  <a:prstClr val="white">
                    <a:lumMod val="50000"/>
                  </a:prstClr>
                </a:solidFill>
              </a:rPr>
              <a:t>2014; </a:t>
            </a:r>
            <a:r>
              <a:rPr lang="fr-FR" sz="1400" b="1" i="1" dirty="0">
                <a:solidFill>
                  <a:prstClr val="white">
                    <a:lumMod val="50000"/>
                  </a:prstClr>
                </a:solidFill>
              </a:rPr>
              <a:t>AIDS</a:t>
            </a:r>
            <a:r>
              <a:rPr lang="fr-FR" sz="1400" b="1" dirty="0">
                <a:solidFill>
                  <a:prstClr val="white">
                    <a:lumMod val="50000"/>
                  </a:prstClr>
                </a:solidFill>
              </a:rPr>
              <a:t> 2014</a:t>
            </a:r>
          </a:p>
        </p:txBody>
      </p:sp>
      <p:sp>
        <p:nvSpPr>
          <p:cNvPr id="14" name="ZoneTexte 13"/>
          <p:cNvSpPr txBox="1"/>
          <p:nvPr/>
        </p:nvSpPr>
        <p:spPr>
          <a:xfrm>
            <a:off x="10282952" y="136479"/>
            <a:ext cx="396262" cy="307777"/>
          </a:xfrm>
          <a:prstGeom prst="rect">
            <a:avLst/>
          </a:prstGeom>
          <a:noFill/>
        </p:spPr>
        <p:txBody>
          <a:bodyPr wrap="none" rtlCol="0">
            <a:spAutoFit/>
          </a:bodyPr>
          <a:lstStyle/>
          <a:p>
            <a:fld id="{3DE29A06-308F-489D-A0BB-CBDFCBA29027}" type="slidenum">
              <a:rPr lang="en-US" sz="1400">
                <a:solidFill>
                  <a:prstClr val="white">
                    <a:lumMod val="75000"/>
                  </a:prstClr>
                </a:solidFill>
              </a:rPr>
              <a:pPr/>
              <a:t>29</a:t>
            </a:fld>
            <a:endParaRPr lang="en-US" dirty="0">
              <a:solidFill>
                <a:prstClr val="white">
                  <a:lumMod val="75000"/>
                </a:prstClr>
              </a:solidFill>
            </a:endParaRPr>
          </a:p>
        </p:txBody>
      </p:sp>
    </p:spTree>
    <p:extLst>
      <p:ext uri="{BB962C8B-B14F-4D97-AF65-F5344CB8AC3E}">
        <p14:creationId xmlns:p14="http://schemas.microsoft.com/office/powerpoint/2010/main" val="992891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Oversikt presentasjon</a:t>
            </a:r>
            <a:endParaRPr lang="en-GB" dirty="0"/>
          </a:p>
        </p:txBody>
      </p:sp>
      <p:pic>
        <p:nvPicPr>
          <p:cNvPr id="6" name="Content Placeholder 5"/>
          <p:cNvPicPr>
            <a:picLocks noGrp="1" noChangeAspect="1"/>
          </p:cNvPicPr>
          <p:nvPr>
            <p:ph sz="half" idx="2"/>
          </p:nvPr>
        </p:nvPicPr>
        <p:blipFill>
          <a:blip r:embed="rId2"/>
          <a:stretch>
            <a:fillRect/>
          </a:stretch>
        </p:blipFill>
        <p:spPr>
          <a:xfrm>
            <a:off x="6172200" y="2065814"/>
            <a:ext cx="5181600" cy="3870960"/>
          </a:xfrm>
          <a:prstGeom prst="rect">
            <a:avLst/>
          </a:prstGeom>
        </p:spPr>
      </p:pic>
      <p:sp>
        <p:nvSpPr>
          <p:cNvPr id="5" name="Content Placeholder 4"/>
          <p:cNvSpPr>
            <a:spLocks noGrp="1"/>
          </p:cNvSpPr>
          <p:nvPr>
            <p:ph sz="half" idx="1"/>
          </p:nvPr>
        </p:nvSpPr>
        <p:spPr/>
        <p:txBody>
          <a:bodyPr/>
          <a:lstStyle/>
          <a:p>
            <a:r>
              <a:rPr lang="nb-NO" dirty="0" smtClean="0"/>
              <a:t>Hovedinntrykk</a:t>
            </a:r>
          </a:p>
          <a:p>
            <a:r>
              <a:rPr lang="nb-NO" dirty="0" smtClean="0"/>
              <a:t>Globalt overblikk</a:t>
            </a:r>
          </a:p>
          <a:p>
            <a:r>
              <a:rPr lang="nb-NO" dirty="0" smtClean="0"/>
              <a:t>Landinntrykk</a:t>
            </a:r>
          </a:p>
          <a:p>
            <a:r>
              <a:rPr lang="nb-NO" dirty="0" smtClean="0"/>
              <a:t>Forebygging</a:t>
            </a:r>
          </a:p>
          <a:p>
            <a:r>
              <a:rPr lang="nb-NO" dirty="0" smtClean="0"/>
              <a:t>Behandling</a:t>
            </a:r>
          </a:p>
          <a:p>
            <a:r>
              <a:rPr lang="nb-NO" dirty="0" smtClean="0"/>
              <a:t>Hiv og…</a:t>
            </a:r>
          </a:p>
        </p:txBody>
      </p:sp>
    </p:spTree>
    <p:extLst>
      <p:ext uri="{BB962C8B-B14F-4D97-AF65-F5344CB8AC3E}">
        <p14:creationId xmlns:p14="http://schemas.microsoft.com/office/powerpoint/2010/main" val="3888435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a:t>
            </a:r>
            <a:br>
              <a:rPr lang="en-US" dirty="0" smtClean="0"/>
            </a:br>
            <a:r>
              <a:rPr lang="en-US" dirty="0" smtClean="0"/>
              <a:t>Prevention effectiveness</a:t>
            </a:r>
            <a:endParaRPr lang="en-US" dirty="0"/>
          </a:p>
        </p:txBody>
      </p:sp>
      <p:graphicFrame>
        <p:nvGraphicFramePr>
          <p:cNvPr id="18" name="Content Placeholder 17"/>
          <p:cNvGraphicFramePr>
            <a:graphicFrameLocks noGrp="1"/>
          </p:cNvGraphicFramePr>
          <p:nvPr>
            <p:ph sz="half" idx="1"/>
            <p:extLst/>
          </p:nvPr>
        </p:nvGraphicFramePr>
        <p:xfrm>
          <a:off x="1981200" y="1600201"/>
          <a:ext cx="403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Placeholder 13"/>
          <p:cNvSpPr>
            <a:spLocks noGrp="1"/>
          </p:cNvSpPr>
          <p:nvPr>
            <p:ph sz="half" idx="2"/>
          </p:nvPr>
        </p:nvSpPr>
        <p:spPr>
          <a:xfrm>
            <a:off x="6172200" y="1447800"/>
            <a:ext cx="4038600" cy="4953000"/>
          </a:xfrm>
        </p:spPr>
        <p:txBody>
          <a:bodyPr>
            <a:normAutofit/>
          </a:bodyPr>
          <a:lstStyle/>
          <a:p>
            <a:pPr lvl="0"/>
            <a:r>
              <a:rPr lang="en-US" sz="1600" dirty="0"/>
              <a:t>All data sources confirm inverse correlation between increasing coverage of prevention programs and number of new cases among PWID;</a:t>
            </a:r>
            <a:endParaRPr lang="ru-RU" sz="1600" dirty="0"/>
          </a:p>
          <a:p>
            <a:pPr lvl="0"/>
            <a:endParaRPr lang="en-US" sz="1600" dirty="0"/>
          </a:p>
          <a:p>
            <a:pPr lvl="0"/>
            <a:r>
              <a:rPr lang="en-US" sz="1600" dirty="0"/>
              <a:t>RNPDI, rapid testing in outreach settings, CITI, and other approaches aimed at increasing the service coverage, improving PWID retention in services, and their access to care are key to the success of prevention program in Ukraine</a:t>
            </a:r>
            <a:endParaRPr lang="ru-RU" sz="1600" dirty="0"/>
          </a:p>
          <a:p>
            <a:pPr lvl="0"/>
            <a:endParaRPr lang="en-US" sz="1600" dirty="0"/>
          </a:p>
          <a:p>
            <a:pPr lvl="0"/>
            <a:r>
              <a:rPr lang="en-US" sz="1600" dirty="0"/>
              <a:t>The effectiveness of prevention programs among PWID in reducing HIV incidence could be easily undermined in case of decreasing coverage or limiting the service package for PWID, which are inevitable in case of the anticipated decline in funding of services for PWID in Ukraine</a:t>
            </a:r>
            <a:endParaRPr lang="ru-RU" sz="1600" dirty="0"/>
          </a:p>
        </p:txBody>
      </p:sp>
    </p:spTree>
    <p:extLst>
      <p:ext uri="{BB962C8B-B14F-4D97-AF65-F5344CB8AC3E}">
        <p14:creationId xmlns:p14="http://schemas.microsoft.com/office/powerpoint/2010/main" val="525384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Action: MAT (</a:t>
            </a:r>
            <a:r>
              <a:rPr lang="en-US" dirty="0" err="1" smtClean="0"/>
              <a:t>med.ass.treatment</a:t>
            </a:r>
            <a:r>
              <a:rPr lang="en-US" dirty="0" smtClean="0"/>
              <a:t>) scale-up in Ukraine</a:t>
            </a:r>
            <a:endParaRPr lang="en-US" dirty="0"/>
          </a:p>
        </p:txBody>
      </p:sp>
      <p:graphicFrame>
        <p:nvGraphicFramePr>
          <p:cNvPr id="4" name="Content Placeholder 3"/>
          <p:cNvGraphicFramePr>
            <a:graphicFrameLocks noGrp="1"/>
          </p:cNvGraphicFramePr>
          <p:nvPr>
            <p:ph idx="1"/>
            <p:extLst/>
          </p:nvPr>
        </p:nvGraphicFramePr>
        <p:xfrm>
          <a:off x="1905000" y="1417638"/>
          <a:ext cx="7696200" cy="498316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819400" y="2667001"/>
            <a:ext cx="3200400" cy="120032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r>
              <a:rPr lang="en-US" dirty="0">
                <a:solidFill>
                  <a:prstClr val="black"/>
                </a:solidFill>
              </a:rPr>
              <a:t>Estimated # of injecting opioid users is ~250,000</a:t>
            </a:r>
          </a:p>
          <a:p>
            <a:endParaRPr lang="en-US" dirty="0">
              <a:solidFill>
                <a:prstClr val="black"/>
              </a:solidFill>
            </a:endParaRPr>
          </a:p>
          <a:p>
            <a:r>
              <a:rPr lang="en-US" dirty="0">
                <a:solidFill>
                  <a:prstClr val="black"/>
                </a:solidFill>
              </a:rPr>
              <a:t>MAT covers about 3.4% of them</a:t>
            </a:r>
          </a:p>
        </p:txBody>
      </p:sp>
      <p:sp>
        <p:nvSpPr>
          <p:cNvPr id="6" name="Line Callout 2 (No Border) 5"/>
          <p:cNvSpPr/>
          <p:nvPr/>
        </p:nvSpPr>
        <p:spPr>
          <a:xfrm>
            <a:off x="9525000" y="1524000"/>
            <a:ext cx="990600" cy="457200"/>
          </a:xfrm>
          <a:prstGeom prst="callout2">
            <a:avLst>
              <a:gd name="adj1" fmla="val 102100"/>
              <a:gd name="adj2" fmla="val 44374"/>
              <a:gd name="adj3" fmla="val 136421"/>
              <a:gd name="adj4" fmla="val 34814"/>
              <a:gd name="adj5" fmla="val 230726"/>
              <a:gd name="adj6" fmla="val -102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rPr>
              <a:t>Crimea annexation</a:t>
            </a:r>
          </a:p>
        </p:txBody>
      </p:sp>
    </p:spTree>
    <p:extLst>
      <p:ext uri="{BB962C8B-B14F-4D97-AF65-F5344CB8AC3E}">
        <p14:creationId xmlns:p14="http://schemas.microsoft.com/office/powerpoint/2010/main" val="276930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6410184"/>
            <a:ext cx="9144000" cy="600217"/>
          </a:xfrm>
          <a:prstGeom prst="rect">
            <a:avLst/>
          </a:prstGeom>
          <a:solidFill>
            <a:srgbClr val="ECE7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981200" y="0"/>
            <a:ext cx="6553200" cy="992188"/>
          </a:xfrm>
        </p:spPr>
        <p:txBody>
          <a:bodyPr/>
          <a:lstStyle/>
          <a:p>
            <a:r>
              <a:rPr lang="en-US" dirty="0" smtClean="0"/>
              <a:t>Effectiveness in HIV </a:t>
            </a:r>
            <a:r>
              <a:rPr lang="en-US" dirty="0"/>
              <a:t>Prevention </a:t>
            </a:r>
            <a:r>
              <a:rPr lang="en-US" dirty="0" smtClean="0"/>
              <a:t>Trials </a:t>
            </a:r>
            <a:endParaRPr lang="en-US" dirty="0"/>
          </a:p>
        </p:txBody>
      </p:sp>
      <p:sp>
        <p:nvSpPr>
          <p:cNvPr id="4" name="Slide Number Placeholder 3"/>
          <p:cNvSpPr>
            <a:spLocks noGrp="1"/>
          </p:cNvSpPr>
          <p:nvPr>
            <p:ph type="sldNum" sz="quarter" idx="10"/>
          </p:nvPr>
        </p:nvSpPr>
        <p:spPr>
          <a:xfrm>
            <a:off x="10210800" y="6340504"/>
            <a:ext cx="457200" cy="365125"/>
          </a:xfrm>
        </p:spPr>
        <p:txBody>
          <a:bodyPr/>
          <a:lstStyle/>
          <a:p>
            <a:pPr>
              <a:defRPr/>
            </a:pPr>
            <a:fld id="{0FF454B3-BDA5-41FB-9FF4-7EF97A48A30C}" type="slidenum">
              <a:rPr lang="en-US" smtClean="0"/>
              <a:pPr>
                <a:defRPr/>
              </a:pPr>
              <a:t>32</a:t>
            </a:fld>
            <a:endParaRPr lang="en-US" dirty="0"/>
          </a:p>
        </p:txBody>
      </p:sp>
      <p:grpSp>
        <p:nvGrpSpPr>
          <p:cNvPr id="5" name="Group 45"/>
          <p:cNvGrpSpPr>
            <a:grpSpLocks/>
          </p:cNvGrpSpPr>
          <p:nvPr/>
        </p:nvGrpSpPr>
        <p:grpSpPr bwMode="auto">
          <a:xfrm>
            <a:off x="1817281" y="1139730"/>
            <a:ext cx="8572081" cy="5718270"/>
            <a:chOff x="62879" y="1159572"/>
            <a:chExt cx="8520199" cy="5719643"/>
          </a:xfrm>
        </p:grpSpPr>
        <p:sp>
          <p:nvSpPr>
            <p:cNvPr id="6" name="Line 27"/>
            <p:cNvSpPr>
              <a:spLocks noChangeShapeType="1"/>
            </p:cNvSpPr>
            <p:nvPr/>
          </p:nvSpPr>
          <p:spPr bwMode="auto">
            <a:xfrm flipH="1" flipV="1">
              <a:off x="6750895" y="1546586"/>
              <a:ext cx="11540" cy="472129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dirty="0">
                <a:solidFill>
                  <a:srgbClr val="000000"/>
                </a:solidFill>
              </a:endParaRPr>
            </a:p>
          </p:txBody>
        </p:sp>
        <p:sp>
          <p:nvSpPr>
            <p:cNvPr id="7" name="Line 29"/>
            <p:cNvSpPr>
              <a:spLocks noChangeShapeType="1"/>
            </p:cNvSpPr>
            <p:nvPr/>
          </p:nvSpPr>
          <p:spPr bwMode="auto">
            <a:xfrm>
              <a:off x="2671763" y="6267881"/>
              <a:ext cx="5874934"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dirty="0">
                <a:solidFill>
                  <a:srgbClr val="000000"/>
                </a:solidFill>
              </a:endParaRPr>
            </a:p>
          </p:txBody>
        </p:sp>
        <p:sp>
          <p:nvSpPr>
            <p:cNvPr id="8" name="Rectangle 31"/>
            <p:cNvSpPr>
              <a:spLocks noChangeArrowheads="1"/>
            </p:cNvSpPr>
            <p:nvPr/>
          </p:nvSpPr>
          <p:spPr bwMode="auto">
            <a:xfrm>
              <a:off x="3756753" y="6448225"/>
              <a:ext cx="882371" cy="43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800" b="1" dirty="0">
                  <a:solidFill>
                    <a:srgbClr val="000000"/>
                  </a:solidFill>
                </a:rPr>
                <a:t> </a:t>
              </a:r>
              <a:r>
                <a:rPr lang="en-US" sz="2000" b="1" dirty="0">
                  <a:solidFill>
                    <a:srgbClr val="000000"/>
                  </a:solidFill>
                </a:rPr>
                <a:t>Efficacy</a:t>
              </a:r>
              <a:endParaRPr lang="en-US" sz="2000" b="1" dirty="0">
                <a:solidFill>
                  <a:srgbClr val="FFFFFF"/>
                </a:solidFill>
              </a:endParaRPr>
            </a:p>
          </p:txBody>
        </p:sp>
        <p:sp>
          <p:nvSpPr>
            <p:cNvPr id="9" name="Rectangle 47"/>
            <p:cNvSpPr>
              <a:spLocks noChangeArrowheads="1"/>
            </p:cNvSpPr>
            <p:nvPr/>
          </p:nvSpPr>
          <p:spPr bwMode="auto">
            <a:xfrm>
              <a:off x="175965" y="1159606"/>
              <a:ext cx="661221" cy="30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000" dirty="0">
                  <a:solidFill>
                    <a:srgbClr val="000000"/>
                  </a:solidFill>
                </a:rPr>
                <a:t> </a:t>
              </a:r>
              <a:r>
                <a:rPr lang="en-US" sz="2000" b="1" u="sng" dirty="0">
                  <a:solidFill>
                    <a:srgbClr val="000000"/>
                  </a:solidFill>
                </a:rPr>
                <a:t>Study</a:t>
              </a:r>
              <a:endParaRPr lang="en-US" sz="2000" b="1" u="sng" dirty="0">
                <a:solidFill>
                  <a:srgbClr val="FFFFFF"/>
                </a:solidFill>
              </a:endParaRPr>
            </a:p>
          </p:txBody>
        </p:sp>
        <p:sp>
          <p:nvSpPr>
            <p:cNvPr id="10" name="Rectangle 48"/>
            <p:cNvSpPr>
              <a:spLocks noChangeArrowheads="1"/>
            </p:cNvSpPr>
            <p:nvPr/>
          </p:nvSpPr>
          <p:spPr bwMode="auto">
            <a:xfrm>
              <a:off x="6712861" y="1159572"/>
              <a:ext cx="1524725" cy="30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000" b="1" dirty="0">
                  <a:solidFill>
                    <a:srgbClr val="000000"/>
                  </a:solidFill>
                </a:rPr>
                <a:t> </a:t>
              </a:r>
              <a:r>
                <a:rPr lang="en-US" sz="2000" b="1" u="sng" dirty="0">
                  <a:solidFill>
                    <a:srgbClr val="000000"/>
                  </a:solidFill>
                </a:rPr>
                <a:t>Effect size (CI)</a:t>
              </a:r>
            </a:p>
          </p:txBody>
        </p:sp>
        <p:sp>
          <p:nvSpPr>
            <p:cNvPr id="11" name="Rectangle 62"/>
            <p:cNvSpPr>
              <a:spLocks noChangeArrowheads="1"/>
            </p:cNvSpPr>
            <p:nvPr/>
          </p:nvSpPr>
          <p:spPr bwMode="auto">
            <a:xfrm>
              <a:off x="110216" y="2576575"/>
              <a:ext cx="1701327" cy="4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dirty="0">
                  <a:solidFill>
                    <a:srgbClr val="000000"/>
                  </a:solidFill>
                </a:rPr>
                <a:t>TDF/FTC oral </a:t>
              </a:r>
              <a:r>
                <a:rPr lang="en-US" b="1" dirty="0" err="1">
                  <a:solidFill>
                    <a:srgbClr val="000000"/>
                  </a:solidFill>
                </a:rPr>
                <a:t>PrEP</a:t>
              </a:r>
              <a:endParaRPr lang="en-US" b="1" dirty="0">
                <a:solidFill>
                  <a:srgbClr val="000000"/>
                </a:solidFill>
              </a:endParaRPr>
            </a:p>
            <a:p>
              <a:pPr fontAlgn="base">
                <a:spcBef>
                  <a:spcPct val="0"/>
                </a:spcBef>
                <a:spcAft>
                  <a:spcPct val="0"/>
                </a:spcAft>
              </a:pPr>
              <a:r>
                <a:rPr lang="en-US" sz="1400" dirty="0">
                  <a:solidFill>
                    <a:srgbClr val="000000"/>
                  </a:solidFill>
                </a:rPr>
                <a:t>(</a:t>
              </a:r>
              <a:r>
                <a:rPr lang="en-US" sz="1400" dirty="0" err="1">
                  <a:solidFill>
                    <a:srgbClr val="000000"/>
                  </a:solidFill>
                </a:rPr>
                <a:t>iPrEx</a:t>
              </a:r>
              <a:r>
                <a:rPr lang="en-US" sz="1400" dirty="0">
                  <a:solidFill>
                    <a:srgbClr val="000000"/>
                  </a:solidFill>
                </a:rPr>
                <a:t>, 2010)</a:t>
              </a:r>
              <a:endParaRPr lang="en-US" dirty="0">
                <a:solidFill>
                  <a:srgbClr val="FFFFFF"/>
                </a:solidFill>
              </a:endParaRPr>
            </a:p>
          </p:txBody>
        </p:sp>
        <p:sp>
          <p:nvSpPr>
            <p:cNvPr id="12" name="Line 63"/>
            <p:cNvSpPr>
              <a:spLocks noChangeShapeType="1"/>
            </p:cNvSpPr>
            <p:nvPr/>
          </p:nvSpPr>
          <p:spPr bwMode="auto">
            <a:xfrm>
              <a:off x="3403600" y="2763427"/>
              <a:ext cx="1626202" cy="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dirty="0">
                <a:solidFill>
                  <a:srgbClr val="000000"/>
                </a:solidFill>
              </a:endParaRPr>
            </a:p>
          </p:txBody>
        </p:sp>
        <p:sp>
          <p:nvSpPr>
            <p:cNvPr id="13" name="Rectangle 64"/>
            <p:cNvSpPr>
              <a:spLocks noChangeAspect="1" noChangeArrowheads="1"/>
            </p:cNvSpPr>
            <p:nvPr/>
          </p:nvSpPr>
          <p:spPr bwMode="auto">
            <a:xfrm>
              <a:off x="4239964" y="2660257"/>
              <a:ext cx="180975" cy="179388"/>
            </a:xfrm>
            <a:prstGeom prst="rect">
              <a:avLst/>
            </a:prstGeom>
            <a:solidFill>
              <a:srgbClr val="000000"/>
            </a:solidFill>
            <a:ln w="4763">
              <a:solidFill>
                <a:srgbClr val="000000"/>
              </a:solidFill>
              <a:miter lim="800000"/>
              <a:headEnd/>
              <a:tailEnd/>
            </a:ln>
          </p:spPr>
          <p:txBody>
            <a:bodyPr/>
            <a:lstStyle/>
            <a:p>
              <a:pPr fontAlgn="base">
                <a:spcBef>
                  <a:spcPct val="0"/>
                </a:spcBef>
                <a:spcAft>
                  <a:spcPct val="0"/>
                </a:spcAft>
              </a:pPr>
              <a:endParaRPr lang="en-US" dirty="0">
                <a:solidFill>
                  <a:srgbClr val="FFFFFF"/>
                </a:solidFill>
              </a:endParaRPr>
            </a:p>
          </p:txBody>
        </p:sp>
        <p:sp>
          <p:nvSpPr>
            <p:cNvPr id="14" name="Rectangle 65"/>
            <p:cNvSpPr>
              <a:spLocks noChangeArrowheads="1"/>
            </p:cNvSpPr>
            <p:nvPr/>
          </p:nvSpPr>
          <p:spPr bwMode="auto">
            <a:xfrm>
              <a:off x="6838175" y="2534772"/>
              <a:ext cx="1172669" cy="27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dirty="0">
                  <a:solidFill>
                    <a:srgbClr val="000000"/>
                  </a:solidFill>
                </a:rPr>
                <a:t>44% (15, 63)</a:t>
              </a:r>
              <a:endParaRPr lang="en-US" b="1" dirty="0">
                <a:solidFill>
                  <a:srgbClr val="FFFFFF"/>
                </a:solidFill>
              </a:endParaRPr>
            </a:p>
          </p:txBody>
        </p:sp>
        <p:sp>
          <p:nvSpPr>
            <p:cNvPr id="15" name="Rectangle 66"/>
            <p:cNvSpPr>
              <a:spLocks noChangeArrowheads="1"/>
            </p:cNvSpPr>
            <p:nvPr/>
          </p:nvSpPr>
          <p:spPr bwMode="auto">
            <a:xfrm>
              <a:off x="62879" y="4709851"/>
              <a:ext cx="2503211" cy="4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spcBef>
                  <a:spcPct val="0"/>
                </a:spcBef>
                <a:spcAft>
                  <a:spcPct val="0"/>
                </a:spcAft>
              </a:pPr>
              <a:r>
                <a:rPr lang="en-US" b="1" dirty="0">
                  <a:solidFill>
                    <a:srgbClr val="000000"/>
                  </a:solidFill>
                </a:rPr>
                <a:t>TDF oral </a:t>
              </a:r>
              <a:r>
                <a:rPr lang="en-US" b="1" dirty="0" err="1">
                  <a:solidFill>
                    <a:srgbClr val="000000"/>
                  </a:solidFill>
                </a:rPr>
                <a:t>PrEP</a:t>
              </a:r>
              <a:endParaRPr lang="en-US" b="1" dirty="0">
                <a:solidFill>
                  <a:srgbClr val="000000"/>
                </a:solidFill>
              </a:endParaRPr>
            </a:p>
            <a:p>
              <a:pPr fontAlgn="base">
                <a:spcBef>
                  <a:spcPct val="0"/>
                </a:spcBef>
                <a:spcAft>
                  <a:spcPct val="0"/>
                </a:spcAft>
              </a:pPr>
              <a:r>
                <a:rPr lang="en-US" sz="1400" dirty="0">
                  <a:solidFill>
                    <a:srgbClr val="000000"/>
                  </a:solidFill>
                </a:rPr>
                <a:t>(Partners </a:t>
              </a:r>
              <a:r>
                <a:rPr lang="en-US" sz="1400" dirty="0" err="1">
                  <a:solidFill>
                    <a:srgbClr val="000000"/>
                  </a:solidFill>
                </a:rPr>
                <a:t>PrEP</a:t>
              </a:r>
              <a:r>
                <a:rPr lang="en-US" sz="1400" dirty="0">
                  <a:solidFill>
                    <a:srgbClr val="000000"/>
                  </a:solidFill>
                </a:rPr>
                <a:t>, 2011)</a:t>
              </a:r>
              <a:endParaRPr lang="en-US" sz="1400" dirty="0">
                <a:solidFill>
                  <a:srgbClr val="FFFFFF"/>
                </a:solidFill>
              </a:endParaRPr>
            </a:p>
          </p:txBody>
        </p:sp>
        <p:sp>
          <p:nvSpPr>
            <p:cNvPr id="16" name="Line 67"/>
            <p:cNvSpPr>
              <a:spLocks noChangeShapeType="1"/>
            </p:cNvSpPr>
            <p:nvPr/>
          </p:nvSpPr>
          <p:spPr bwMode="auto">
            <a:xfrm>
              <a:off x="4128270" y="4969019"/>
              <a:ext cx="1434313" cy="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dirty="0">
                <a:solidFill>
                  <a:srgbClr val="000000"/>
                </a:solidFill>
              </a:endParaRPr>
            </a:p>
          </p:txBody>
        </p:sp>
        <p:sp>
          <p:nvSpPr>
            <p:cNvPr id="17" name="Rectangle 68"/>
            <p:cNvSpPr>
              <a:spLocks noChangeAspect="1" noChangeArrowheads="1"/>
            </p:cNvSpPr>
            <p:nvPr/>
          </p:nvSpPr>
          <p:spPr bwMode="auto">
            <a:xfrm>
              <a:off x="4790940" y="4870588"/>
              <a:ext cx="180975" cy="179388"/>
            </a:xfrm>
            <a:prstGeom prst="rect">
              <a:avLst/>
            </a:prstGeom>
            <a:solidFill>
              <a:srgbClr val="000000"/>
            </a:solidFill>
            <a:ln w="4763">
              <a:solidFill>
                <a:srgbClr val="000000"/>
              </a:solidFill>
              <a:miter lim="800000"/>
              <a:headEnd/>
              <a:tailEnd/>
            </a:ln>
          </p:spPr>
          <p:txBody>
            <a:bodyPr/>
            <a:lstStyle/>
            <a:p>
              <a:pPr fontAlgn="base">
                <a:spcBef>
                  <a:spcPct val="0"/>
                </a:spcBef>
                <a:spcAft>
                  <a:spcPct val="0"/>
                </a:spcAft>
              </a:pPr>
              <a:endParaRPr lang="en-US" dirty="0">
                <a:solidFill>
                  <a:srgbClr val="FFFFFF"/>
                </a:solidFill>
              </a:endParaRPr>
            </a:p>
          </p:txBody>
        </p:sp>
        <p:sp>
          <p:nvSpPr>
            <p:cNvPr id="18" name="Rectangle 69"/>
            <p:cNvSpPr>
              <a:spLocks noChangeArrowheads="1"/>
            </p:cNvSpPr>
            <p:nvPr/>
          </p:nvSpPr>
          <p:spPr bwMode="auto">
            <a:xfrm>
              <a:off x="6847644" y="4772909"/>
              <a:ext cx="1172669" cy="27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dirty="0">
                  <a:solidFill>
                    <a:srgbClr val="000000"/>
                  </a:solidFill>
                </a:rPr>
                <a:t>62% (34, 78)</a:t>
              </a:r>
              <a:endParaRPr lang="en-US" b="1" dirty="0">
                <a:solidFill>
                  <a:srgbClr val="FFFFFF"/>
                </a:solidFill>
              </a:endParaRPr>
            </a:p>
          </p:txBody>
        </p:sp>
        <p:cxnSp>
          <p:nvCxnSpPr>
            <p:cNvPr id="19" name="Straight Connector 18"/>
            <p:cNvCxnSpPr/>
            <p:nvPr/>
          </p:nvCxnSpPr>
          <p:spPr bwMode="auto">
            <a:xfrm rot="5400000">
              <a:off x="2637256" y="6309170"/>
              <a:ext cx="71454" cy="1577"/>
            </a:xfrm>
            <a:prstGeom prst="line">
              <a:avLst/>
            </a:prstGeom>
            <a:solidFill>
              <a:schemeClr val="accent1"/>
            </a:solidFill>
            <a:ln w="9525" cap="flat" cmpd="sng" algn="ctr">
              <a:solidFill>
                <a:schemeClr val="accent6">
                  <a:lumMod val="50000"/>
                </a:schemeClr>
              </a:solidFill>
              <a:prstDash val="solid"/>
              <a:round/>
              <a:headEnd type="none" w="med" len="med"/>
              <a:tailEnd type="none" w="med" len="med"/>
            </a:ln>
            <a:effectLst/>
          </p:spPr>
        </p:cxnSp>
        <p:cxnSp>
          <p:nvCxnSpPr>
            <p:cNvPr id="20" name="Straight Connector 19"/>
            <p:cNvCxnSpPr/>
            <p:nvPr/>
          </p:nvCxnSpPr>
          <p:spPr bwMode="auto">
            <a:xfrm rot="5400000">
              <a:off x="2993860" y="6309170"/>
              <a:ext cx="71454" cy="1577"/>
            </a:xfrm>
            <a:prstGeom prst="line">
              <a:avLst/>
            </a:prstGeom>
            <a:solidFill>
              <a:schemeClr val="accent1"/>
            </a:solidFill>
            <a:ln w="9525" cap="flat" cmpd="sng" algn="ctr">
              <a:solidFill>
                <a:schemeClr val="accent6">
                  <a:lumMod val="50000"/>
                </a:schemeClr>
              </a:solidFill>
              <a:prstDash val="solid"/>
              <a:round/>
              <a:headEnd type="none" w="med" len="med"/>
              <a:tailEnd type="none" w="med" len="med"/>
            </a:ln>
            <a:effectLst/>
          </p:spPr>
        </p:cxnSp>
        <p:cxnSp>
          <p:nvCxnSpPr>
            <p:cNvPr id="21" name="Straight Connector 20"/>
            <p:cNvCxnSpPr/>
            <p:nvPr/>
          </p:nvCxnSpPr>
          <p:spPr bwMode="auto">
            <a:xfrm rot="5400000">
              <a:off x="3740204" y="6309170"/>
              <a:ext cx="71454" cy="1578"/>
            </a:xfrm>
            <a:prstGeom prst="line">
              <a:avLst/>
            </a:prstGeom>
            <a:solidFill>
              <a:schemeClr val="accent1"/>
            </a:solidFill>
            <a:ln w="9525" cap="flat" cmpd="sng" algn="ctr">
              <a:solidFill>
                <a:schemeClr val="accent6">
                  <a:lumMod val="50000"/>
                </a:schemeClr>
              </a:solidFill>
              <a:prstDash val="solid"/>
              <a:round/>
              <a:headEnd type="none" w="med" len="med"/>
              <a:tailEnd type="none" w="med" len="med"/>
            </a:ln>
            <a:effectLst/>
          </p:spPr>
        </p:cxnSp>
        <p:cxnSp>
          <p:nvCxnSpPr>
            <p:cNvPr id="22" name="Straight Connector 21"/>
            <p:cNvCxnSpPr/>
            <p:nvPr/>
          </p:nvCxnSpPr>
          <p:spPr bwMode="auto">
            <a:xfrm rot="5400000">
              <a:off x="4096808" y="6309170"/>
              <a:ext cx="71454" cy="1578"/>
            </a:xfrm>
            <a:prstGeom prst="line">
              <a:avLst/>
            </a:prstGeom>
            <a:solidFill>
              <a:schemeClr val="accent1"/>
            </a:solidFill>
            <a:ln w="9525" cap="flat" cmpd="sng" algn="ctr">
              <a:solidFill>
                <a:schemeClr val="accent6">
                  <a:lumMod val="50000"/>
                </a:schemeClr>
              </a:solidFill>
              <a:prstDash val="solid"/>
              <a:round/>
              <a:headEnd type="none" w="med" len="med"/>
              <a:tailEnd type="none" w="med" len="med"/>
            </a:ln>
            <a:effectLst/>
          </p:spPr>
        </p:cxnSp>
        <p:cxnSp>
          <p:nvCxnSpPr>
            <p:cNvPr id="23" name="Straight Connector 22"/>
            <p:cNvCxnSpPr/>
            <p:nvPr/>
          </p:nvCxnSpPr>
          <p:spPr bwMode="auto">
            <a:xfrm rot="5400000">
              <a:off x="4453412" y="6309170"/>
              <a:ext cx="71454" cy="1578"/>
            </a:xfrm>
            <a:prstGeom prst="line">
              <a:avLst/>
            </a:prstGeom>
            <a:solidFill>
              <a:schemeClr val="accent1"/>
            </a:solidFill>
            <a:ln w="9525" cap="flat" cmpd="sng" algn="ctr">
              <a:solidFill>
                <a:schemeClr val="accent6">
                  <a:lumMod val="50000"/>
                </a:schemeClr>
              </a:solidFill>
              <a:prstDash val="solid"/>
              <a:round/>
              <a:headEnd type="none" w="med" len="med"/>
              <a:tailEnd type="none" w="med" len="med"/>
            </a:ln>
            <a:effectLst/>
          </p:spPr>
        </p:cxnSp>
        <p:cxnSp>
          <p:nvCxnSpPr>
            <p:cNvPr id="24" name="Straight Connector 23"/>
            <p:cNvCxnSpPr/>
            <p:nvPr/>
          </p:nvCxnSpPr>
          <p:spPr bwMode="auto">
            <a:xfrm rot="5400000">
              <a:off x="4810017" y="6309170"/>
              <a:ext cx="71454" cy="1578"/>
            </a:xfrm>
            <a:prstGeom prst="line">
              <a:avLst/>
            </a:prstGeom>
            <a:solidFill>
              <a:schemeClr val="accent1"/>
            </a:solidFill>
            <a:ln w="9525" cap="flat" cmpd="sng" algn="ctr">
              <a:solidFill>
                <a:schemeClr val="accent6">
                  <a:lumMod val="50000"/>
                </a:schemeClr>
              </a:solidFill>
              <a:prstDash val="solid"/>
              <a:round/>
              <a:headEnd type="none" w="med" len="med"/>
              <a:tailEnd type="none" w="med" len="med"/>
            </a:ln>
            <a:effectLst/>
          </p:spPr>
        </p:cxnSp>
        <p:cxnSp>
          <p:nvCxnSpPr>
            <p:cNvPr id="25" name="Straight Connector 24"/>
            <p:cNvCxnSpPr/>
            <p:nvPr/>
          </p:nvCxnSpPr>
          <p:spPr bwMode="auto">
            <a:xfrm rot="5400000">
              <a:off x="5166621" y="6309170"/>
              <a:ext cx="71454" cy="1578"/>
            </a:xfrm>
            <a:prstGeom prst="line">
              <a:avLst/>
            </a:prstGeom>
            <a:solidFill>
              <a:schemeClr val="accent1"/>
            </a:solidFill>
            <a:ln w="9525" cap="flat" cmpd="sng" algn="ctr">
              <a:solidFill>
                <a:schemeClr val="accent6">
                  <a:lumMod val="50000"/>
                </a:schemeClr>
              </a:solidFill>
              <a:prstDash val="solid"/>
              <a:round/>
              <a:headEnd type="none" w="med" len="med"/>
              <a:tailEnd type="none" w="med" len="med"/>
            </a:ln>
            <a:effectLst/>
          </p:spPr>
        </p:cxnSp>
        <p:cxnSp>
          <p:nvCxnSpPr>
            <p:cNvPr id="26" name="Straight Connector 25"/>
            <p:cNvCxnSpPr/>
            <p:nvPr/>
          </p:nvCxnSpPr>
          <p:spPr bwMode="auto">
            <a:xfrm rot="5400000">
              <a:off x="5523225" y="6309170"/>
              <a:ext cx="71454" cy="1578"/>
            </a:xfrm>
            <a:prstGeom prst="line">
              <a:avLst/>
            </a:prstGeom>
            <a:solidFill>
              <a:schemeClr val="accent1"/>
            </a:solidFill>
            <a:ln w="9525" cap="flat" cmpd="sng" algn="ctr">
              <a:solidFill>
                <a:schemeClr val="accent6">
                  <a:lumMod val="50000"/>
                </a:schemeClr>
              </a:solidFill>
              <a:prstDash val="solid"/>
              <a:round/>
              <a:headEnd type="none" w="med" len="med"/>
              <a:tailEnd type="none" w="med" len="med"/>
            </a:ln>
            <a:effectLst/>
          </p:spPr>
        </p:cxnSp>
        <p:cxnSp>
          <p:nvCxnSpPr>
            <p:cNvPr id="27" name="Straight Connector 26"/>
            <p:cNvCxnSpPr/>
            <p:nvPr/>
          </p:nvCxnSpPr>
          <p:spPr bwMode="auto">
            <a:xfrm rot="5400000">
              <a:off x="5879829" y="6309170"/>
              <a:ext cx="71454" cy="1578"/>
            </a:xfrm>
            <a:prstGeom prst="line">
              <a:avLst/>
            </a:prstGeom>
            <a:solidFill>
              <a:schemeClr val="accent1"/>
            </a:solidFill>
            <a:ln w="9525" cap="flat" cmpd="sng" algn="ctr">
              <a:solidFill>
                <a:schemeClr val="accent6">
                  <a:lumMod val="50000"/>
                </a:schemeClr>
              </a:solidFill>
              <a:prstDash val="solid"/>
              <a:round/>
              <a:headEnd type="none" w="med" len="med"/>
              <a:tailEnd type="none" w="med" len="med"/>
            </a:ln>
            <a:effectLst/>
          </p:spPr>
        </p:cxnSp>
        <p:cxnSp>
          <p:nvCxnSpPr>
            <p:cNvPr id="28" name="Straight Connector 27"/>
            <p:cNvCxnSpPr/>
            <p:nvPr/>
          </p:nvCxnSpPr>
          <p:spPr bwMode="auto">
            <a:xfrm rot="5400000">
              <a:off x="6234856" y="6309170"/>
              <a:ext cx="71454" cy="1577"/>
            </a:xfrm>
            <a:prstGeom prst="line">
              <a:avLst/>
            </a:prstGeom>
            <a:solidFill>
              <a:schemeClr val="accent1"/>
            </a:solidFill>
            <a:ln w="9525" cap="flat" cmpd="sng" algn="ctr">
              <a:solidFill>
                <a:schemeClr val="accent6">
                  <a:lumMod val="50000"/>
                </a:schemeClr>
              </a:solidFill>
              <a:prstDash val="solid"/>
              <a:round/>
              <a:headEnd type="none" w="med" len="med"/>
              <a:tailEnd type="none" w="med" len="med"/>
            </a:ln>
            <a:effectLst/>
          </p:spPr>
        </p:cxnSp>
        <p:cxnSp>
          <p:nvCxnSpPr>
            <p:cNvPr id="29" name="Straight Connector 28"/>
            <p:cNvCxnSpPr/>
            <p:nvPr/>
          </p:nvCxnSpPr>
          <p:spPr bwMode="auto">
            <a:xfrm rot="5400000">
              <a:off x="3374132" y="6309170"/>
              <a:ext cx="71454" cy="1578"/>
            </a:xfrm>
            <a:prstGeom prst="line">
              <a:avLst/>
            </a:prstGeom>
            <a:solidFill>
              <a:schemeClr val="accent1"/>
            </a:solidFill>
            <a:ln w="9525" cap="flat" cmpd="sng" algn="ctr">
              <a:solidFill>
                <a:schemeClr val="accent6">
                  <a:lumMod val="50000"/>
                </a:schemeClr>
              </a:solidFill>
              <a:prstDash val="solid"/>
              <a:round/>
              <a:headEnd type="none" w="med" len="med"/>
              <a:tailEnd type="none" w="med" len="med"/>
            </a:ln>
            <a:effectLst/>
          </p:spPr>
        </p:cxnSp>
        <p:sp>
          <p:nvSpPr>
            <p:cNvPr id="30" name="TextBox 67"/>
            <p:cNvSpPr txBox="1">
              <a:spLocks noChangeArrowheads="1"/>
            </p:cNvSpPr>
            <p:nvPr/>
          </p:nvSpPr>
          <p:spPr bwMode="auto">
            <a:xfrm>
              <a:off x="2457165" y="6269468"/>
              <a:ext cx="4255696" cy="36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a:solidFill>
                    <a:srgbClr val="162E45"/>
                  </a:solidFill>
                </a:rPr>
                <a:t>0%      20       40       60       80       100%</a:t>
              </a:r>
            </a:p>
          </p:txBody>
        </p:sp>
        <p:sp>
          <p:nvSpPr>
            <p:cNvPr id="31" name="Line 63"/>
            <p:cNvSpPr>
              <a:spLocks noChangeShapeType="1"/>
            </p:cNvSpPr>
            <p:nvPr/>
          </p:nvSpPr>
          <p:spPr bwMode="auto">
            <a:xfrm>
              <a:off x="3455774" y="4440229"/>
              <a:ext cx="2308458" cy="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dirty="0">
                <a:solidFill>
                  <a:srgbClr val="000000"/>
                </a:solidFill>
              </a:endParaRPr>
            </a:p>
          </p:txBody>
        </p:sp>
        <p:sp>
          <p:nvSpPr>
            <p:cNvPr id="32" name="Rectangle 64"/>
            <p:cNvSpPr>
              <a:spLocks noChangeAspect="1" noChangeArrowheads="1"/>
            </p:cNvSpPr>
            <p:nvPr/>
          </p:nvSpPr>
          <p:spPr bwMode="auto">
            <a:xfrm>
              <a:off x="4913728" y="4337061"/>
              <a:ext cx="180975" cy="179387"/>
            </a:xfrm>
            <a:prstGeom prst="rect">
              <a:avLst/>
            </a:prstGeom>
            <a:solidFill>
              <a:srgbClr val="000000"/>
            </a:solidFill>
            <a:ln w="4763">
              <a:solidFill>
                <a:srgbClr val="000000"/>
              </a:solidFill>
              <a:miter lim="800000"/>
              <a:headEnd/>
              <a:tailEnd/>
            </a:ln>
          </p:spPr>
          <p:txBody>
            <a:bodyPr/>
            <a:lstStyle/>
            <a:p>
              <a:pPr fontAlgn="base">
                <a:spcBef>
                  <a:spcPct val="0"/>
                </a:spcBef>
                <a:spcAft>
                  <a:spcPct val="0"/>
                </a:spcAft>
              </a:pPr>
              <a:endParaRPr lang="en-US" dirty="0">
                <a:solidFill>
                  <a:srgbClr val="FFFFFF"/>
                </a:solidFill>
              </a:endParaRPr>
            </a:p>
          </p:txBody>
        </p:sp>
        <p:sp>
          <p:nvSpPr>
            <p:cNvPr id="33" name="Rectangle 65"/>
            <p:cNvSpPr>
              <a:spLocks noChangeArrowheads="1"/>
            </p:cNvSpPr>
            <p:nvPr/>
          </p:nvSpPr>
          <p:spPr bwMode="auto">
            <a:xfrm>
              <a:off x="6838177" y="4211574"/>
              <a:ext cx="1172669" cy="27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dirty="0">
                  <a:solidFill>
                    <a:srgbClr val="000000"/>
                  </a:solidFill>
                </a:rPr>
                <a:t>63% (22, 83)</a:t>
              </a:r>
              <a:endParaRPr lang="en-US" b="1" dirty="0">
                <a:solidFill>
                  <a:srgbClr val="FFFFFF"/>
                </a:solidFill>
              </a:endParaRPr>
            </a:p>
          </p:txBody>
        </p:sp>
        <p:sp>
          <p:nvSpPr>
            <p:cNvPr id="34" name="Rectangle 62"/>
            <p:cNvSpPr>
              <a:spLocks noChangeArrowheads="1"/>
            </p:cNvSpPr>
            <p:nvPr/>
          </p:nvSpPr>
          <p:spPr bwMode="auto">
            <a:xfrm>
              <a:off x="89494" y="4176323"/>
              <a:ext cx="2580488" cy="4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en-US" b="1" dirty="0">
                  <a:solidFill>
                    <a:srgbClr val="000000"/>
                  </a:solidFill>
                </a:rPr>
                <a:t>TDF/FTC oral </a:t>
              </a:r>
              <a:r>
                <a:rPr lang="en-US" b="1" dirty="0" err="1">
                  <a:solidFill>
                    <a:srgbClr val="000000"/>
                  </a:solidFill>
                </a:rPr>
                <a:t>PrEP</a:t>
              </a:r>
              <a:r>
                <a:rPr lang="en-US" b="1" dirty="0">
                  <a:solidFill>
                    <a:srgbClr val="000000"/>
                  </a:solidFill>
                </a:rPr>
                <a:t> </a:t>
              </a:r>
            </a:p>
            <a:p>
              <a:pPr fontAlgn="base">
                <a:spcBef>
                  <a:spcPct val="0"/>
                </a:spcBef>
                <a:spcAft>
                  <a:spcPct val="0"/>
                </a:spcAft>
              </a:pPr>
              <a:r>
                <a:rPr lang="en-US" sz="1400" dirty="0">
                  <a:solidFill>
                    <a:srgbClr val="000000"/>
                  </a:solidFill>
                </a:rPr>
                <a:t>(TDF2, CDC, 2011)</a:t>
              </a:r>
              <a:endParaRPr lang="en-US" sz="2400" dirty="0">
                <a:solidFill>
                  <a:srgbClr val="FFFFFF"/>
                </a:solidFill>
              </a:endParaRPr>
            </a:p>
          </p:txBody>
        </p:sp>
        <p:sp>
          <p:nvSpPr>
            <p:cNvPr id="35" name="Rectangle 62"/>
            <p:cNvSpPr>
              <a:spLocks noChangeArrowheads="1"/>
            </p:cNvSpPr>
            <p:nvPr/>
          </p:nvSpPr>
          <p:spPr bwMode="auto">
            <a:xfrm>
              <a:off x="98962" y="3642795"/>
              <a:ext cx="3881632" cy="4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en-US" b="1" dirty="0">
                  <a:solidFill>
                    <a:srgbClr val="000000"/>
                  </a:solidFill>
                </a:rPr>
                <a:t>Medical male circumcision (x3)</a:t>
              </a:r>
            </a:p>
            <a:p>
              <a:pPr fontAlgn="base">
                <a:spcBef>
                  <a:spcPct val="0"/>
                </a:spcBef>
                <a:spcAft>
                  <a:spcPct val="0"/>
                </a:spcAft>
              </a:pPr>
              <a:r>
                <a:rPr lang="en-US" sz="1400" dirty="0">
                  <a:solidFill>
                    <a:srgbClr val="000000"/>
                  </a:solidFill>
                </a:rPr>
                <a:t>(Orange Farm, 2005; </a:t>
              </a:r>
              <a:r>
                <a:rPr lang="en-US" sz="1400" dirty="0" err="1">
                  <a:solidFill>
                    <a:srgbClr val="000000"/>
                  </a:solidFill>
                </a:rPr>
                <a:t>Rakai</a:t>
              </a:r>
              <a:r>
                <a:rPr lang="en-US" sz="1400" dirty="0">
                  <a:solidFill>
                    <a:srgbClr val="000000"/>
                  </a:solidFill>
                </a:rPr>
                <a:t>, Kisumu, 2007)</a:t>
              </a:r>
              <a:endParaRPr lang="en-US" sz="2000" dirty="0">
                <a:solidFill>
                  <a:srgbClr val="FFFFFF"/>
                </a:solidFill>
              </a:endParaRPr>
            </a:p>
          </p:txBody>
        </p:sp>
        <p:sp>
          <p:nvSpPr>
            <p:cNvPr id="36" name="Rectangle 64"/>
            <p:cNvSpPr>
              <a:spLocks noChangeAspect="1" noChangeArrowheads="1"/>
            </p:cNvSpPr>
            <p:nvPr/>
          </p:nvSpPr>
          <p:spPr bwMode="auto">
            <a:xfrm>
              <a:off x="4750840" y="3727314"/>
              <a:ext cx="180975" cy="179387"/>
            </a:xfrm>
            <a:prstGeom prst="rect">
              <a:avLst/>
            </a:prstGeom>
            <a:solidFill>
              <a:srgbClr val="000000"/>
            </a:solidFill>
            <a:ln w="4763">
              <a:solidFill>
                <a:srgbClr val="000000"/>
              </a:solidFill>
              <a:miter lim="800000"/>
              <a:headEnd/>
              <a:tailEnd/>
            </a:ln>
          </p:spPr>
          <p:txBody>
            <a:bodyPr/>
            <a:lstStyle/>
            <a:p>
              <a:pPr fontAlgn="base">
                <a:spcBef>
                  <a:spcPct val="0"/>
                </a:spcBef>
                <a:spcAft>
                  <a:spcPct val="0"/>
                </a:spcAft>
              </a:pPr>
              <a:endParaRPr lang="en-US" dirty="0">
                <a:solidFill>
                  <a:srgbClr val="FFFFFF"/>
                </a:solidFill>
              </a:endParaRPr>
            </a:p>
          </p:txBody>
        </p:sp>
        <p:sp>
          <p:nvSpPr>
            <p:cNvPr id="37" name="Rectangle 65"/>
            <p:cNvSpPr>
              <a:spLocks noChangeArrowheads="1"/>
            </p:cNvSpPr>
            <p:nvPr/>
          </p:nvSpPr>
          <p:spPr bwMode="auto">
            <a:xfrm>
              <a:off x="6847643" y="3629635"/>
              <a:ext cx="1172669" cy="27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dirty="0">
                  <a:solidFill>
                    <a:srgbClr val="000000"/>
                  </a:solidFill>
                </a:rPr>
                <a:t>57% (42, 68)</a:t>
              </a:r>
              <a:endParaRPr lang="en-US" b="1" dirty="0">
                <a:solidFill>
                  <a:srgbClr val="FFFFFF"/>
                </a:solidFill>
              </a:endParaRPr>
            </a:p>
          </p:txBody>
        </p:sp>
        <p:sp>
          <p:nvSpPr>
            <p:cNvPr id="38" name="Rectangle 62"/>
            <p:cNvSpPr>
              <a:spLocks noChangeArrowheads="1"/>
            </p:cNvSpPr>
            <p:nvPr/>
          </p:nvSpPr>
          <p:spPr bwMode="auto">
            <a:xfrm>
              <a:off x="118136" y="1543104"/>
              <a:ext cx="2963507" cy="4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en-US" b="1" dirty="0">
                  <a:solidFill>
                    <a:srgbClr val="000000"/>
                  </a:solidFill>
                </a:rPr>
                <a:t>Prime-Boost vaccine</a:t>
              </a:r>
            </a:p>
            <a:p>
              <a:pPr fontAlgn="base">
                <a:spcBef>
                  <a:spcPct val="0"/>
                </a:spcBef>
                <a:spcAft>
                  <a:spcPct val="0"/>
                </a:spcAft>
              </a:pPr>
              <a:r>
                <a:rPr lang="en-US" sz="1400" dirty="0">
                  <a:solidFill>
                    <a:srgbClr val="000000"/>
                  </a:solidFill>
                </a:rPr>
                <a:t>(Thai RV144, 2009)</a:t>
              </a:r>
              <a:endParaRPr lang="en-US" sz="2000" dirty="0">
                <a:solidFill>
                  <a:srgbClr val="FFFFFF"/>
                </a:solidFill>
              </a:endParaRPr>
            </a:p>
          </p:txBody>
        </p:sp>
        <p:sp>
          <p:nvSpPr>
            <p:cNvPr id="39" name="Rectangle 64"/>
            <p:cNvSpPr>
              <a:spLocks noChangeAspect="1" noChangeArrowheads="1"/>
            </p:cNvSpPr>
            <p:nvPr/>
          </p:nvSpPr>
          <p:spPr bwMode="auto">
            <a:xfrm>
              <a:off x="3799618" y="1638890"/>
              <a:ext cx="180975" cy="179388"/>
            </a:xfrm>
            <a:prstGeom prst="rect">
              <a:avLst/>
            </a:prstGeom>
            <a:solidFill>
              <a:srgbClr val="000000"/>
            </a:solidFill>
            <a:ln w="4763">
              <a:solidFill>
                <a:srgbClr val="000000"/>
              </a:solidFill>
              <a:miter lim="800000"/>
              <a:headEnd/>
              <a:tailEnd/>
            </a:ln>
          </p:spPr>
          <p:txBody>
            <a:bodyPr/>
            <a:lstStyle/>
            <a:p>
              <a:pPr fontAlgn="base">
                <a:spcBef>
                  <a:spcPct val="0"/>
                </a:spcBef>
                <a:spcAft>
                  <a:spcPct val="0"/>
                </a:spcAft>
              </a:pPr>
              <a:endParaRPr lang="en-US" dirty="0">
                <a:solidFill>
                  <a:srgbClr val="FFFFFF"/>
                </a:solidFill>
              </a:endParaRPr>
            </a:p>
          </p:txBody>
        </p:sp>
        <p:sp>
          <p:nvSpPr>
            <p:cNvPr id="40" name="Rectangle 65"/>
            <p:cNvSpPr>
              <a:spLocks noChangeArrowheads="1"/>
            </p:cNvSpPr>
            <p:nvPr/>
          </p:nvSpPr>
          <p:spPr bwMode="auto">
            <a:xfrm>
              <a:off x="6828706" y="1479387"/>
              <a:ext cx="1754372" cy="36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en-US" b="1" dirty="0">
                  <a:solidFill>
                    <a:srgbClr val="000000"/>
                  </a:solidFill>
                </a:rPr>
                <a:t>31% (1, 51</a:t>
              </a:r>
              <a:r>
                <a:rPr lang="en-US" sz="2400" b="1" dirty="0">
                  <a:solidFill>
                    <a:srgbClr val="000000"/>
                  </a:solidFill>
                </a:rPr>
                <a:t>)</a:t>
              </a:r>
              <a:endParaRPr lang="en-US" sz="2800" b="1" dirty="0">
                <a:solidFill>
                  <a:srgbClr val="FFFFFF"/>
                </a:solidFill>
              </a:endParaRPr>
            </a:p>
          </p:txBody>
        </p:sp>
        <p:cxnSp>
          <p:nvCxnSpPr>
            <p:cNvPr id="41" name="Straight Connector 99"/>
            <p:cNvCxnSpPr>
              <a:cxnSpLocks noChangeShapeType="1"/>
            </p:cNvCxnSpPr>
            <p:nvPr/>
          </p:nvCxnSpPr>
          <p:spPr bwMode="auto">
            <a:xfrm flipV="1">
              <a:off x="4233849" y="3828180"/>
              <a:ext cx="986437" cy="230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42" name="Line 63"/>
            <p:cNvSpPr>
              <a:spLocks noChangeShapeType="1"/>
            </p:cNvSpPr>
            <p:nvPr/>
          </p:nvSpPr>
          <p:spPr bwMode="auto">
            <a:xfrm flipV="1">
              <a:off x="2736562" y="1728584"/>
              <a:ext cx="1753368" cy="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dirty="0">
                <a:solidFill>
                  <a:srgbClr val="000000"/>
                </a:solidFill>
              </a:endParaRPr>
            </a:p>
          </p:txBody>
        </p:sp>
      </p:grpSp>
      <p:sp>
        <p:nvSpPr>
          <p:cNvPr id="43" name="Rectangle 62"/>
          <p:cNvSpPr>
            <a:spLocks noChangeArrowheads="1"/>
          </p:cNvSpPr>
          <p:nvPr/>
        </p:nvSpPr>
        <p:spPr bwMode="auto">
          <a:xfrm>
            <a:off x="1866915" y="2022158"/>
            <a:ext cx="154862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dirty="0">
                <a:solidFill>
                  <a:srgbClr val="000000"/>
                </a:solidFill>
              </a:rPr>
              <a:t>1% </a:t>
            </a:r>
            <a:r>
              <a:rPr lang="en-US" b="1" dirty="0" err="1">
                <a:solidFill>
                  <a:srgbClr val="000000"/>
                </a:solidFill>
              </a:rPr>
              <a:t>tenofovir</a:t>
            </a:r>
            <a:r>
              <a:rPr lang="en-US" b="1" dirty="0">
                <a:solidFill>
                  <a:srgbClr val="000000"/>
                </a:solidFill>
              </a:rPr>
              <a:t> gel</a:t>
            </a:r>
          </a:p>
          <a:p>
            <a:pPr fontAlgn="base">
              <a:spcBef>
                <a:spcPct val="0"/>
              </a:spcBef>
              <a:spcAft>
                <a:spcPct val="0"/>
              </a:spcAft>
            </a:pPr>
            <a:r>
              <a:rPr lang="en-US" sz="1400" dirty="0">
                <a:solidFill>
                  <a:srgbClr val="000000"/>
                </a:solidFill>
              </a:rPr>
              <a:t>(CAPRISA 004, 2010)</a:t>
            </a:r>
            <a:endParaRPr lang="en-US" dirty="0">
              <a:solidFill>
                <a:srgbClr val="FFFFFF"/>
              </a:solidFill>
            </a:endParaRPr>
          </a:p>
        </p:txBody>
      </p:sp>
      <p:sp>
        <p:nvSpPr>
          <p:cNvPr id="44" name="Line 63"/>
          <p:cNvSpPr>
            <a:spLocks noChangeShapeType="1"/>
          </p:cNvSpPr>
          <p:nvPr/>
        </p:nvSpPr>
        <p:spPr bwMode="auto">
          <a:xfrm>
            <a:off x="4811998" y="2201068"/>
            <a:ext cx="1806305" cy="873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dirty="0">
              <a:solidFill>
                <a:srgbClr val="000000"/>
              </a:solidFill>
            </a:endParaRPr>
          </a:p>
        </p:txBody>
      </p:sp>
      <p:sp>
        <p:nvSpPr>
          <p:cNvPr id="45" name="Rectangle 64"/>
          <p:cNvSpPr>
            <a:spLocks noChangeAspect="1" noChangeArrowheads="1"/>
          </p:cNvSpPr>
          <p:nvPr/>
        </p:nvSpPr>
        <p:spPr bwMode="auto">
          <a:xfrm>
            <a:off x="5946790" y="2106612"/>
            <a:ext cx="182563" cy="179388"/>
          </a:xfrm>
          <a:prstGeom prst="rect">
            <a:avLst/>
          </a:prstGeom>
          <a:solidFill>
            <a:srgbClr val="000000"/>
          </a:solidFill>
          <a:ln w="4763">
            <a:solidFill>
              <a:srgbClr val="000000"/>
            </a:solidFill>
            <a:miter lim="800000"/>
            <a:headEnd/>
            <a:tailEnd/>
          </a:ln>
        </p:spPr>
        <p:txBody>
          <a:bodyPr/>
          <a:lstStyle/>
          <a:p>
            <a:pPr fontAlgn="base">
              <a:spcBef>
                <a:spcPct val="0"/>
              </a:spcBef>
              <a:spcAft>
                <a:spcPct val="0"/>
              </a:spcAft>
            </a:pPr>
            <a:endParaRPr lang="en-US" dirty="0">
              <a:solidFill>
                <a:srgbClr val="FFFFFF"/>
              </a:solidFill>
            </a:endParaRPr>
          </a:p>
        </p:txBody>
      </p:sp>
      <p:sp>
        <p:nvSpPr>
          <p:cNvPr id="46" name="TextBox 1"/>
          <p:cNvSpPr txBox="1">
            <a:spLocks noChangeArrowheads="1"/>
          </p:cNvSpPr>
          <p:nvPr/>
        </p:nvSpPr>
        <p:spPr bwMode="auto">
          <a:xfrm>
            <a:off x="8537590" y="1952625"/>
            <a:ext cx="1692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1" fontAlgn="base" hangingPunct="1">
              <a:spcBef>
                <a:spcPct val="0"/>
              </a:spcBef>
              <a:spcAft>
                <a:spcPct val="0"/>
              </a:spcAft>
            </a:pPr>
            <a:r>
              <a:rPr lang="en-US" b="1" dirty="0">
                <a:solidFill>
                  <a:srgbClr val="000000"/>
                </a:solidFill>
              </a:rPr>
              <a:t>39% (6, 60)</a:t>
            </a:r>
          </a:p>
        </p:txBody>
      </p:sp>
      <p:sp>
        <p:nvSpPr>
          <p:cNvPr id="48" name="TextBox 47"/>
          <p:cNvSpPr txBox="1"/>
          <p:nvPr/>
        </p:nvSpPr>
        <p:spPr>
          <a:xfrm>
            <a:off x="1770008" y="5227638"/>
            <a:ext cx="2470824" cy="584775"/>
          </a:xfrm>
          <a:prstGeom prst="rect">
            <a:avLst/>
          </a:prstGeom>
          <a:noFill/>
        </p:spPr>
        <p:txBody>
          <a:bodyPr wrap="square" rtlCol="0">
            <a:spAutoFit/>
          </a:bodyPr>
          <a:lstStyle/>
          <a:p>
            <a:pPr defTabSz="457200" fontAlgn="base">
              <a:spcBef>
                <a:spcPct val="0"/>
              </a:spcBef>
              <a:spcAft>
                <a:spcPct val="0"/>
              </a:spcAft>
            </a:pPr>
            <a:r>
              <a:rPr lang="en-US" b="1" dirty="0">
                <a:solidFill>
                  <a:srgbClr val="000000"/>
                </a:solidFill>
              </a:rPr>
              <a:t>TDF/FTC oral </a:t>
            </a:r>
            <a:r>
              <a:rPr lang="en-US" b="1" dirty="0" err="1">
                <a:solidFill>
                  <a:srgbClr val="000000"/>
                </a:solidFill>
              </a:rPr>
              <a:t>PrEP</a:t>
            </a:r>
            <a:endParaRPr lang="en-US" b="1" dirty="0">
              <a:solidFill>
                <a:srgbClr val="000000"/>
              </a:solidFill>
            </a:endParaRPr>
          </a:p>
          <a:p>
            <a:pPr defTabSz="457200" fontAlgn="base">
              <a:spcBef>
                <a:spcPct val="0"/>
              </a:spcBef>
              <a:spcAft>
                <a:spcPct val="0"/>
              </a:spcAft>
            </a:pPr>
            <a:r>
              <a:rPr lang="en-US" sz="1400" dirty="0">
                <a:solidFill>
                  <a:srgbClr val="000000"/>
                </a:solidFill>
              </a:rPr>
              <a:t>(Partners </a:t>
            </a:r>
            <a:r>
              <a:rPr lang="en-US" sz="1400" dirty="0" err="1">
                <a:solidFill>
                  <a:srgbClr val="000000"/>
                </a:solidFill>
              </a:rPr>
              <a:t>PrEP</a:t>
            </a:r>
            <a:r>
              <a:rPr lang="en-US" sz="1400" dirty="0">
                <a:solidFill>
                  <a:srgbClr val="000000"/>
                </a:solidFill>
              </a:rPr>
              <a:t>, 2011)</a:t>
            </a:r>
          </a:p>
        </p:txBody>
      </p:sp>
      <p:sp>
        <p:nvSpPr>
          <p:cNvPr id="49" name="Line 67"/>
          <p:cNvSpPr>
            <a:spLocks noChangeShapeType="1"/>
          </p:cNvSpPr>
          <p:nvPr/>
        </p:nvSpPr>
        <p:spPr bwMode="auto">
          <a:xfrm flipV="1">
            <a:off x="6288404" y="5428769"/>
            <a:ext cx="1179196" cy="873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dirty="0">
              <a:solidFill>
                <a:srgbClr val="000000"/>
              </a:solidFill>
            </a:endParaRPr>
          </a:p>
        </p:txBody>
      </p:sp>
      <p:sp>
        <p:nvSpPr>
          <p:cNvPr id="50" name="Rectangle 68"/>
          <p:cNvSpPr>
            <a:spLocks noChangeAspect="1" noChangeArrowheads="1"/>
          </p:cNvSpPr>
          <p:nvPr/>
        </p:nvSpPr>
        <p:spPr bwMode="auto">
          <a:xfrm>
            <a:off x="6993223" y="5339097"/>
            <a:ext cx="182077" cy="179345"/>
          </a:xfrm>
          <a:prstGeom prst="rect">
            <a:avLst/>
          </a:prstGeom>
          <a:solidFill>
            <a:srgbClr val="000000"/>
          </a:solidFill>
          <a:ln w="4763">
            <a:solidFill>
              <a:srgbClr val="000000"/>
            </a:solidFill>
            <a:miter lim="800000"/>
            <a:headEnd/>
            <a:tailEnd/>
          </a:ln>
        </p:spPr>
        <p:txBody>
          <a:bodyPr/>
          <a:lstStyle/>
          <a:p>
            <a:pPr fontAlgn="base">
              <a:spcBef>
                <a:spcPct val="0"/>
              </a:spcBef>
              <a:spcAft>
                <a:spcPct val="0"/>
              </a:spcAft>
            </a:pPr>
            <a:endParaRPr lang="en-US" dirty="0">
              <a:solidFill>
                <a:srgbClr val="FFFFFF"/>
              </a:solidFill>
            </a:endParaRPr>
          </a:p>
        </p:txBody>
      </p:sp>
      <p:sp>
        <p:nvSpPr>
          <p:cNvPr id="51" name="TextBox 50"/>
          <p:cNvSpPr txBox="1"/>
          <p:nvPr/>
        </p:nvSpPr>
        <p:spPr>
          <a:xfrm>
            <a:off x="1765300" y="5739826"/>
            <a:ext cx="4768464" cy="584775"/>
          </a:xfrm>
          <a:prstGeom prst="rect">
            <a:avLst/>
          </a:prstGeom>
          <a:noFill/>
        </p:spPr>
        <p:txBody>
          <a:bodyPr wrap="square" rtlCol="0">
            <a:spAutoFit/>
          </a:bodyPr>
          <a:lstStyle/>
          <a:p>
            <a:pPr defTabSz="457200" fontAlgn="base">
              <a:spcBef>
                <a:spcPct val="0"/>
              </a:spcBef>
              <a:spcAft>
                <a:spcPct val="0"/>
              </a:spcAft>
            </a:pPr>
            <a:r>
              <a:rPr lang="en-US" b="1" dirty="0">
                <a:solidFill>
                  <a:srgbClr val="000000"/>
                </a:solidFill>
              </a:rPr>
              <a:t>Immediate ART for HIV-positive partners</a:t>
            </a:r>
          </a:p>
          <a:p>
            <a:pPr defTabSz="457200" fontAlgn="base">
              <a:spcBef>
                <a:spcPct val="0"/>
              </a:spcBef>
              <a:spcAft>
                <a:spcPct val="0"/>
              </a:spcAft>
            </a:pPr>
            <a:r>
              <a:rPr lang="en-US" sz="1400" dirty="0">
                <a:solidFill>
                  <a:srgbClr val="000000"/>
                </a:solidFill>
              </a:rPr>
              <a:t>(HPTN 052, 2011)</a:t>
            </a:r>
          </a:p>
        </p:txBody>
      </p:sp>
      <p:sp>
        <p:nvSpPr>
          <p:cNvPr id="52" name="Line 67"/>
          <p:cNvSpPr>
            <a:spLocks noChangeShapeType="1"/>
          </p:cNvSpPr>
          <p:nvPr/>
        </p:nvSpPr>
        <p:spPr bwMode="auto">
          <a:xfrm flipV="1">
            <a:off x="7384288" y="5952643"/>
            <a:ext cx="641027" cy="436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dirty="0">
              <a:solidFill>
                <a:srgbClr val="000000"/>
              </a:solidFill>
            </a:endParaRPr>
          </a:p>
        </p:txBody>
      </p:sp>
      <p:sp>
        <p:nvSpPr>
          <p:cNvPr id="53" name="Rectangle 68"/>
          <p:cNvSpPr>
            <a:spLocks noChangeAspect="1" noChangeArrowheads="1"/>
          </p:cNvSpPr>
          <p:nvPr/>
        </p:nvSpPr>
        <p:spPr bwMode="auto">
          <a:xfrm>
            <a:off x="7679023" y="5862972"/>
            <a:ext cx="182077" cy="179345"/>
          </a:xfrm>
          <a:prstGeom prst="rect">
            <a:avLst/>
          </a:prstGeom>
          <a:solidFill>
            <a:srgbClr val="000000"/>
          </a:solidFill>
          <a:ln w="4763">
            <a:solidFill>
              <a:srgbClr val="000000"/>
            </a:solidFill>
            <a:miter lim="800000"/>
            <a:headEnd/>
            <a:tailEnd/>
          </a:ln>
        </p:spPr>
        <p:txBody>
          <a:bodyPr/>
          <a:lstStyle/>
          <a:p>
            <a:pPr fontAlgn="base">
              <a:spcBef>
                <a:spcPct val="0"/>
              </a:spcBef>
              <a:spcAft>
                <a:spcPct val="0"/>
              </a:spcAft>
            </a:pPr>
            <a:endParaRPr lang="en-US" dirty="0">
              <a:solidFill>
                <a:srgbClr val="FFFFFF"/>
              </a:solidFill>
            </a:endParaRPr>
          </a:p>
        </p:txBody>
      </p:sp>
      <p:sp>
        <p:nvSpPr>
          <p:cNvPr id="54" name="TextBox 53"/>
          <p:cNvSpPr txBox="1"/>
          <p:nvPr/>
        </p:nvSpPr>
        <p:spPr>
          <a:xfrm>
            <a:off x="8557632" y="5203190"/>
            <a:ext cx="1765055" cy="369332"/>
          </a:xfrm>
          <a:prstGeom prst="rect">
            <a:avLst/>
          </a:prstGeom>
          <a:noFill/>
        </p:spPr>
        <p:txBody>
          <a:bodyPr wrap="square" rtlCol="0">
            <a:spAutoFit/>
          </a:bodyPr>
          <a:lstStyle/>
          <a:p>
            <a:pPr defTabSz="457200" fontAlgn="base">
              <a:spcBef>
                <a:spcPct val="0"/>
              </a:spcBef>
              <a:spcAft>
                <a:spcPct val="0"/>
              </a:spcAft>
            </a:pPr>
            <a:r>
              <a:rPr lang="en-US" b="1" dirty="0">
                <a:solidFill>
                  <a:srgbClr val="000000"/>
                </a:solidFill>
              </a:rPr>
              <a:t>73% (49, 85)</a:t>
            </a:r>
          </a:p>
        </p:txBody>
      </p:sp>
      <p:sp>
        <p:nvSpPr>
          <p:cNvPr id="55" name="TextBox 54"/>
          <p:cNvSpPr txBox="1"/>
          <p:nvPr/>
        </p:nvSpPr>
        <p:spPr>
          <a:xfrm>
            <a:off x="8543926" y="5726668"/>
            <a:ext cx="1740647" cy="369332"/>
          </a:xfrm>
          <a:prstGeom prst="rect">
            <a:avLst/>
          </a:prstGeom>
          <a:noFill/>
        </p:spPr>
        <p:txBody>
          <a:bodyPr wrap="square" rtlCol="0">
            <a:spAutoFit/>
          </a:bodyPr>
          <a:lstStyle/>
          <a:p>
            <a:pPr defTabSz="457200" fontAlgn="base">
              <a:spcBef>
                <a:spcPct val="0"/>
              </a:spcBef>
              <a:spcAft>
                <a:spcPct val="0"/>
              </a:spcAft>
            </a:pPr>
            <a:r>
              <a:rPr lang="en-US" b="1" dirty="0">
                <a:solidFill>
                  <a:srgbClr val="000000"/>
                </a:solidFill>
              </a:rPr>
              <a:t>96% (82, 99)</a:t>
            </a:r>
          </a:p>
        </p:txBody>
      </p:sp>
      <p:sp>
        <p:nvSpPr>
          <p:cNvPr id="56" name="Rectangle 62"/>
          <p:cNvSpPr>
            <a:spLocks noChangeArrowheads="1"/>
          </p:cNvSpPr>
          <p:nvPr/>
        </p:nvSpPr>
        <p:spPr bwMode="auto">
          <a:xfrm>
            <a:off x="1828801" y="3088958"/>
            <a:ext cx="25962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en-US" b="1" dirty="0">
                <a:solidFill>
                  <a:srgbClr val="000000"/>
                </a:solidFill>
              </a:rPr>
              <a:t>TDF oral </a:t>
            </a:r>
            <a:r>
              <a:rPr lang="en-US" b="1" dirty="0" err="1">
                <a:solidFill>
                  <a:srgbClr val="000000"/>
                </a:solidFill>
              </a:rPr>
              <a:t>PrEP</a:t>
            </a:r>
            <a:r>
              <a:rPr lang="en-US" b="1" dirty="0">
                <a:solidFill>
                  <a:srgbClr val="000000"/>
                </a:solidFill>
              </a:rPr>
              <a:t> </a:t>
            </a:r>
          </a:p>
          <a:p>
            <a:pPr fontAlgn="base">
              <a:spcBef>
                <a:spcPct val="0"/>
              </a:spcBef>
              <a:spcAft>
                <a:spcPct val="0"/>
              </a:spcAft>
            </a:pPr>
            <a:r>
              <a:rPr lang="en-US" sz="1400" dirty="0">
                <a:solidFill>
                  <a:srgbClr val="000000"/>
                </a:solidFill>
              </a:rPr>
              <a:t>(CDC, IDU, 2013)</a:t>
            </a:r>
            <a:endParaRPr lang="en-US" sz="2400" dirty="0">
              <a:solidFill>
                <a:srgbClr val="FFFFFF"/>
              </a:solidFill>
            </a:endParaRPr>
          </a:p>
        </p:txBody>
      </p:sp>
      <p:sp>
        <p:nvSpPr>
          <p:cNvPr id="57" name="Line 63"/>
          <p:cNvSpPr>
            <a:spLocks noChangeShapeType="1"/>
          </p:cNvSpPr>
          <p:nvPr/>
        </p:nvSpPr>
        <p:spPr bwMode="auto">
          <a:xfrm>
            <a:off x="4801261" y="3262302"/>
            <a:ext cx="2544767" cy="1429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dirty="0">
              <a:solidFill>
                <a:srgbClr val="000000"/>
              </a:solidFill>
            </a:endParaRPr>
          </a:p>
        </p:txBody>
      </p:sp>
      <p:sp>
        <p:nvSpPr>
          <p:cNvPr id="58" name="Rectangle 64"/>
          <p:cNvSpPr>
            <a:spLocks noChangeAspect="1" noChangeArrowheads="1"/>
          </p:cNvSpPr>
          <p:nvPr/>
        </p:nvSpPr>
        <p:spPr bwMode="auto">
          <a:xfrm>
            <a:off x="6129353" y="3172630"/>
            <a:ext cx="182077" cy="179344"/>
          </a:xfrm>
          <a:prstGeom prst="rect">
            <a:avLst/>
          </a:prstGeom>
          <a:solidFill>
            <a:srgbClr val="000000"/>
          </a:solidFill>
          <a:ln w="4763">
            <a:solidFill>
              <a:srgbClr val="000000"/>
            </a:solidFill>
            <a:miter lim="800000"/>
            <a:headEnd/>
            <a:tailEnd/>
          </a:ln>
        </p:spPr>
        <p:txBody>
          <a:bodyPr/>
          <a:lstStyle/>
          <a:p>
            <a:pPr fontAlgn="base">
              <a:spcBef>
                <a:spcPct val="0"/>
              </a:spcBef>
              <a:spcAft>
                <a:spcPct val="0"/>
              </a:spcAft>
            </a:pPr>
            <a:endParaRPr lang="en-US" dirty="0">
              <a:solidFill>
                <a:srgbClr val="FFFFFF"/>
              </a:solidFill>
            </a:endParaRPr>
          </a:p>
        </p:txBody>
      </p:sp>
      <p:sp>
        <p:nvSpPr>
          <p:cNvPr id="59" name="Rectangle 65"/>
          <p:cNvSpPr>
            <a:spLocks noChangeArrowheads="1"/>
          </p:cNvSpPr>
          <p:nvPr/>
        </p:nvSpPr>
        <p:spPr bwMode="auto">
          <a:xfrm>
            <a:off x="8649990" y="3075802"/>
            <a:ext cx="11798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b="1" dirty="0">
                <a:solidFill>
                  <a:srgbClr val="000000"/>
                </a:solidFill>
              </a:rPr>
              <a:t>49% (10, 72)</a:t>
            </a:r>
            <a:endParaRPr lang="en-US" b="1" dirty="0">
              <a:solidFill>
                <a:srgbClr val="FFFFFF"/>
              </a:solidFill>
            </a:endParaRPr>
          </a:p>
        </p:txBody>
      </p:sp>
      <p:sp>
        <p:nvSpPr>
          <p:cNvPr id="60" name="Oval 59"/>
          <p:cNvSpPr/>
          <p:nvPr/>
        </p:nvSpPr>
        <p:spPr>
          <a:xfrm>
            <a:off x="5466387" y="2026434"/>
            <a:ext cx="1259227" cy="36673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61" name="Oval 60"/>
          <p:cNvSpPr/>
          <p:nvPr/>
        </p:nvSpPr>
        <p:spPr>
          <a:xfrm>
            <a:off x="6159092" y="4220508"/>
            <a:ext cx="1259227" cy="36673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62" name="Oval 61"/>
          <p:cNvSpPr/>
          <p:nvPr/>
        </p:nvSpPr>
        <p:spPr>
          <a:xfrm>
            <a:off x="6066269" y="4769148"/>
            <a:ext cx="1259227" cy="36673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63" name="Oval 62"/>
          <p:cNvSpPr/>
          <p:nvPr/>
        </p:nvSpPr>
        <p:spPr>
          <a:xfrm>
            <a:off x="6509871" y="5254137"/>
            <a:ext cx="1259227" cy="36673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64" name="Oval 63"/>
          <p:cNvSpPr/>
          <p:nvPr/>
        </p:nvSpPr>
        <p:spPr>
          <a:xfrm>
            <a:off x="7084261" y="5739825"/>
            <a:ext cx="1259227" cy="36673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56122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7726" y="228600"/>
            <a:ext cx="9969568" cy="533400"/>
          </a:xfrm>
        </p:spPr>
        <p:txBody>
          <a:bodyPr>
            <a:normAutofit fontScale="90000"/>
          </a:bodyPr>
          <a:lstStyle/>
          <a:p>
            <a:r>
              <a:rPr lang="en-US" dirty="0" smtClean="0"/>
              <a:t>Key steps to Test and Treat Effective (Thailand)</a:t>
            </a:r>
            <a:endParaRPr lang="en-US" dirty="0"/>
          </a:p>
        </p:txBody>
      </p:sp>
      <p:sp>
        <p:nvSpPr>
          <p:cNvPr id="5" name="Oval 4"/>
          <p:cNvSpPr/>
          <p:nvPr/>
        </p:nvSpPr>
        <p:spPr>
          <a:xfrm>
            <a:off x="2362200" y="1066800"/>
            <a:ext cx="3200400" cy="312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2590800" y="1371600"/>
            <a:ext cx="1828800" cy="18288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endParaRPr lang="en-US" dirty="0">
              <a:solidFill>
                <a:prstClr val="white"/>
              </a:solidFill>
            </a:endParaRPr>
          </a:p>
        </p:txBody>
      </p:sp>
      <p:sp>
        <p:nvSpPr>
          <p:cNvPr id="7" name="Oval 6"/>
          <p:cNvSpPr/>
          <p:nvPr/>
        </p:nvSpPr>
        <p:spPr>
          <a:xfrm>
            <a:off x="3581400" y="1447800"/>
            <a:ext cx="1905000" cy="18288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prstClr val="white"/>
                </a:solidFill>
              </a:rPr>
              <a:t>MSM</a:t>
            </a:r>
          </a:p>
        </p:txBody>
      </p:sp>
      <p:sp>
        <p:nvSpPr>
          <p:cNvPr id="8" name="Oval 7"/>
          <p:cNvSpPr/>
          <p:nvPr/>
        </p:nvSpPr>
        <p:spPr>
          <a:xfrm>
            <a:off x="2895600" y="2819400"/>
            <a:ext cx="1143000" cy="10668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solidFill>
                  <a:prstClr val="white"/>
                </a:solidFill>
              </a:rPr>
              <a:t>CSWs+</a:t>
            </a:r>
          </a:p>
          <a:p>
            <a:pPr algn="ctr"/>
            <a:r>
              <a:rPr lang="en-US" sz="1600" dirty="0">
                <a:solidFill>
                  <a:prstClr val="white"/>
                </a:solidFill>
              </a:rPr>
              <a:t>Clients</a:t>
            </a:r>
          </a:p>
        </p:txBody>
      </p:sp>
      <p:sp>
        <p:nvSpPr>
          <p:cNvPr id="9" name="Oval 8"/>
          <p:cNvSpPr/>
          <p:nvPr/>
        </p:nvSpPr>
        <p:spPr>
          <a:xfrm>
            <a:off x="3886200" y="2895600"/>
            <a:ext cx="1143000" cy="106680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prstClr val="white"/>
                </a:solidFill>
              </a:rPr>
              <a:t>PWIDs</a:t>
            </a:r>
          </a:p>
        </p:txBody>
      </p:sp>
      <p:sp>
        <p:nvSpPr>
          <p:cNvPr id="11" name="TextBox 10"/>
          <p:cNvSpPr txBox="1"/>
          <p:nvPr/>
        </p:nvSpPr>
        <p:spPr>
          <a:xfrm>
            <a:off x="2667000" y="1981201"/>
            <a:ext cx="990600" cy="646331"/>
          </a:xfrm>
          <a:prstGeom prst="rect">
            <a:avLst/>
          </a:prstGeom>
          <a:noFill/>
        </p:spPr>
        <p:txBody>
          <a:bodyPr wrap="square" rtlCol="0">
            <a:spAutoFit/>
          </a:bodyPr>
          <a:lstStyle/>
          <a:p>
            <a:pPr algn="ctr"/>
            <a:r>
              <a:rPr lang="en-US" b="1" dirty="0">
                <a:solidFill>
                  <a:prstClr val="white"/>
                </a:solidFill>
              </a:rPr>
              <a:t>Spousal Tm</a:t>
            </a:r>
          </a:p>
        </p:txBody>
      </p:sp>
      <p:sp>
        <p:nvSpPr>
          <p:cNvPr id="12" name="TextBox 11"/>
          <p:cNvSpPr txBox="1"/>
          <p:nvPr/>
        </p:nvSpPr>
        <p:spPr>
          <a:xfrm>
            <a:off x="6248401" y="2263914"/>
            <a:ext cx="2515753"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a:solidFill>
                  <a:prstClr val="white"/>
                </a:solidFill>
              </a:rPr>
              <a:t>New Diagnosed Cases </a:t>
            </a:r>
          </a:p>
          <a:p>
            <a:r>
              <a:rPr lang="en-US" sz="2000" dirty="0">
                <a:solidFill>
                  <a:prstClr val="white"/>
                </a:solidFill>
              </a:rPr>
              <a:t>With high CD4 count</a:t>
            </a:r>
          </a:p>
        </p:txBody>
      </p:sp>
      <p:sp>
        <p:nvSpPr>
          <p:cNvPr id="13" name="Down Arrow 12"/>
          <p:cNvSpPr/>
          <p:nvPr/>
        </p:nvSpPr>
        <p:spPr>
          <a:xfrm rot="-2460000">
            <a:off x="2481097" y="922757"/>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ight Arrow 14"/>
          <p:cNvSpPr/>
          <p:nvPr/>
        </p:nvSpPr>
        <p:spPr>
          <a:xfrm>
            <a:off x="1905000" y="1828800"/>
            <a:ext cx="4572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Arrow Connector 16"/>
          <p:cNvCxnSpPr/>
          <p:nvPr/>
        </p:nvCxnSpPr>
        <p:spPr>
          <a:xfrm>
            <a:off x="1828800" y="2667000"/>
            <a:ext cx="457200" cy="1588"/>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Right Arrow 17"/>
          <p:cNvSpPr/>
          <p:nvPr/>
        </p:nvSpPr>
        <p:spPr>
          <a:xfrm rot="-660000">
            <a:off x="2012649" y="3476389"/>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Down Arrow 19"/>
          <p:cNvSpPr/>
          <p:nvPr/>
        </p:nvSpPr>
        <p:spPr>
          <a:xfrm rot="2460000" flipH="1">
            <a:off x="5073127" y="984859"/>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Down Arrow 20"/>
          <p:cNvSpPr/>
          <p:nvPr/>
        </p:nvSpPr>
        <p:spPr>
          <a:xfrm rot="2640000" flipH="1">
            <a:off x="5455105" y="1531747"/>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ight Arrow 22"/>
          <p:cNvSpPr/>
          <p:nvPr/>
        </p:nvSpPr>
        <p:spPr>
          <a:xfrm rot="-2820000">
            <a:off x="2785597" y="4200936"/>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ight Arrow 23"/>
          <p:cNvSpPr/>
          <p:nvPr/>
        </p:nvSpPr>
        <p:spPr>
          <a:xfrm rot="-6660000">
            <a:off x="4592439" y="4233084"/>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p:cNvSpPr txBox="1"/>
          <p:nvPr/>
        </p:nvSpPr>
        <p:spPr>
          <a:xfrm>
            <a:off x="1655814" y="1295401"/>
            <a:ext cx="981359" cy="461665"/>
          </a:xfrm>
          <a:prstGeom prst="rect">
            <a:avLst/>
          </a:prstGeom>
          <a:noFill/>
        </p:spPr>
        <p:txBody>
          <a:bodyPr wrap="none" rtlCol="0">
            <a:spAutoFit/>
          </a:bodyPr>
          <a:lstStyle/>
          <a:p>
            <a:r>
              <a:rPr lang="en-US" sz="2400" dirty="0">
                <a:solidFill>
                  <a:prstClr val="black"/>
                </a:solidFill>
              </a:rPr>
              <a:t>Media</a:t>
            </a:r>
          </a:p>
        </p:txBody>
      </p:sp>
      <p:sp>
        <p:nvSpPr>
          <p:cNvPr id="26" name="TextBox 25"/>
          <p:cNvSpPr txBox="1"/>
          <p:nvPr/>
        </p:nvSpPr>
        <p:spPr>
          <a:xfrm>
            <a:off x="2057401" y="4648200"/>
            <a:ext cx="1283749" cy="400110"/>
          </a:xfrm>
          <a:prstGeom prst="rect">
            <a:avLst/>
          </a:prstGeom>
          <a:noFill/>
        </p:spPr>
        <p:txBody>
          <a:bodyPr wrap="none" rtlCol="0">
            <a:spAutoFit/>
          </a:bodyPr>
          <a:lstStyle/>
          <a:p>
            <a:r>
              <a:rPr lang="en-US" sz="2000" b="1" dirty="0">
                <a:solidFill>
                  <a:prstClr val="black"/>
                </a:solidFill>
              </a:rPr>
              <a:t>Reach Out</a:t>
            </a:r>
          </a:p>
        </p:txBody>
      </p:sp>
      <p:sp>
        <p:nvSpPr>
          <p:cNvPr id="27" name="TextBox 26"/>
          <p:cNvSpPr txBox="1"/>
          <p:nvPr/>
        </p:nvSpPr>
        <p:spPr>
          <a:xfrm>
            <a:off x="4267201" y="4800601"/>
            <a:ext cx="1758815" cy="646331"/>
          </a:xfrm>
          <a:prstGeom prst="rect">
            <a:avLst/>
          </a:prstGeom>
          <a:noFill/>
        </p:spPr>
        <p:txBody>
          <a:bodyPr wrap="none" rtlCol="0">
            <a:spAutoFit/>
          </a:bodyPr>
          <a:lstStyle/>
          <a:p>
            <a:r>
              <a:rPr lang="en-US" dirty="0">
                <a:solidFill>
                  <a:prstClr val="black"/>
                </a:solidFill>
              </a:rPr>
              <a:t>Routine  Testing</a:t>
            </a:r>
          </a:p>
          <a:p>
            <a:r>
              <a:rPr lang="en-US" dirty="0">
                <a:solidFill>
                  <a:prstClr val="black"/>
                </a:solidFill>
              </a:rPr>
              <a:t>Annual Check up</a:t>
            </a:r>
          </a:p>
        </p:txBody>
      </p:sp>
      <p:sp>
        <p:nvSpPr>
          <p:cNvPr id="28" name="TextBox 27"/>
          <p:cNvSpPr txBox="1"/>
          <p:nvPr/>
        </p:nvSpPr>
        <p:spPr>
          <a:xfrm>
            <a:off x="1600200" y="5385138"/>
            <a:ext cx="4800600" cy="101566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a:solidFill>
                  <a:prstClr val="white"/>
                </a:solidFill>
              </a:rPr>
              <a:t>How to significantly increase testing uptake?</a:t>
            </a:r>
          </a:p>
          <a:p>
            <a:r>
              <a:rPr lang="en-US" sz="2000" dirty="0">
                <a:solidFill>
                  <a:prstClr val="white"/>
                </a:solidFill>
              </a:rPr>
              <a:t>In at least 25 of 76 provinces (contributing to 2/3 of total new infection)</a:t>
            </a:r>
          </a:p>
        </p:txBody>
      </p:sp>
      <p:sp>
        <p:nvSpPr>
          <p:cNvPr id="29" name="TextBox 28"/>
          <p:cNvSpPr txBox="1"/>
          <p:nvPr/>
        </p:nvSpPr>
        <p:spPr>
          <a:xfrm>
            <a:off x="6781801" y="3352801"/>
            <a:ext cx="1738553"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a:solidFill>
                  <a:prstClr val="white"/>
                </a:solidFill>
              </a:rPr>
              <a:t>Getting ART </a:t>
            </a:r>
          </a:p>
        </p:txBody>
      </p:sp>
      <p:sp>
        <p:nvSpPr>
          <p:cNvPr id="30" name="TextBox 29"/>
          <p:cNvSpPr txBox="1"/>
          <p:nvPr/>
        </p:nvSpPr>
        <p:spPr>
          <a:xfrm>
            <a:off x="8763001" y="1447800"/>
            <a:ext cx="1657313" cy="523220"/>
          </a:xfrm>
          <a:prstGeom prst="rect">
            <a:avLst/>
          </a:prstGeom>
          <a:noFill/>
        </p:spPr>
        <p:txBody>
          <a:bodyPr wrap="none" rtlCol="0">
            <a:spAutoFit/>
          </a:bodyPr>
          <a:lstStyle/>
          <a:p>
            <a:r>
              <a:rPr lang="en-US" sz="2800" b="1" dirty="0">
                <a:solidFill>
                  <a:prstClr val="black"/>
                </a:solidFill>
              </a:rPr>
              <a:t>Indicators</a:t>
            </a:r>
          </a:p>
        </p:txBody>
      </p:sp>
      <p:sp>
        <p:nvSpPr>
          <p:cNvPr id="31" name="TextBox 30"/>
          <p:cNvSpPr txBox="1"/>
          <p:nvPr/>
        </p:nvSpPr>
        <p:spPr>
          <a:xfrm>
            <a:off x="8763000" y="2173070"/>
            <a:ext cx="1799082" cy="646331"/>
          </a:xfrm>
          <a:prstGeom prst="rect">
            <a:avLst/>
          </a:prstGeom>
          <a:noFill/>
        </p:spPr>
        <p:txBody>
          <a:bodyPr wrap="none" rtlCol="0">
            <a:spAutoFit/>
          </a:bodyPr>
          <a:lstStyle/>
          <a:p>
            <a:r>
              <a:rPr lang="en-US" dirty="0">
                <a:solidFill>
                  <a:prstClr val="black"/>
                </a:solidFill>
              </a:rPr>
              <a:t>No. of case</a:t>
            </a:r>
          </a:p>
          <a:p>
            <a:r>
              <a:rPr lang="en-US" dirty="0">
                <a:solidFill>
                  <a:prstClr val="black"/>
                </a:solidFill>
              </a:rPr>
              <a:t>BL CD4 increased</a:t>
            </a:r>
          </a:p>
        </p:txBody>
      </p:sp>
      <p:sp>
        <p:nvSpPr>
          <p:cNvPr id="32" name="Right Arrow 31"/>
          <p:cNvSpPr/>
          <p:nvPr/>
        </p:nvSpPr>
        <p:spPr>
          <a:xfrm>
            <a:off x="5638800" y="2416314"/>
            <a:ext cx="533400" cy="533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33" name="Down Arrow 32"/>
          <p:cNvSpPr/>
          <p:nvPr/>
        </p:nvSpPr>
        <p:spPr>
          <a:xfrm>
            <a:off x="7315200" y="2971800"/>
            <a:ext cx="228600" cy="3048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6477000" y="4191001"/>
            <a:ext cx="2286000"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400" dirty="0">
                <a:solidFill>
                  <a:prstClr val="white"/>
                </a:solidFill>
              </a:rPr>
              <a:t>Retained on ART with good VC</a:t>
            </a:r>
          </a:p>
        </p:txBody>
      </p:sp>
      <p:sp>
        <p:nvSpPr>
          <p:cNvPr id="35" name="TextBox 34"/>
          <p:cNvSpPr txBox="1"/>
          <p:nvPr/>
        </p:nvSpPr>
        <p:spPr>
          <a:xfrm>
            <a:off x="6477000" y="5410201"/>
            <a:ext cx="2362200"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400" dirty="0">
                <a:solidFill>
                  <a:prstClr val="white"/>
                </a:solidFill>
              </a:rPr>
              <a:t>New infection rate monitoring</a:t>
            </a:r>
          </a:p>
        </p:txBody>
      </p:sp>
      <p:sp>
        <p:nvSpPr>
          <p:cNvPr id="36" name="TextBox 35"/>
          <p:cNvSpPr txBox="1"/>
          <p:nvPr/>
        </p:nvSpPr>
        <p:spPr>
          <a:xfrm>
            <a:off x="8763001" y="3288269"/>
            <a:ext cx="1864293" cy="646331"/>
          </a:xfrm>
          <a:prstGeom prst="rect">
            <a:avLst/>
          </a:prstGeom>
          <a:noFill/>
        </p:spPr>
        <p:txBody>
          <a:bodyPr wrap="none" rtlCol="0">
            <a:spAutoFit/>
          </a:bodyPr>
          <a:lstStyle/>
          <a:p>
            <a:r>
              <a:rPr lang="en-US" dirty="0">
                <a:solidFill>
                  <a:prstClr val="black"/>
                </a:solidFill>
              </a:rPr>
              <a:t>Time to </a:t>
            </a:r>
            <a:r>
              <a:rPr lang="en-US" dirty="0" err="1">
                <a:solidFill>
                  <a:prstClr val="black"/>
                </a:solidFill>
              </a:rPr>
              <a:t>Dx</a:t>
            </a:r>
            <a:r>
              <a:rPr lang="en-US" dirty="0">
                <a:solidFill>
                  <a:prstClr val="black"/>
                </a:solidFill>
              </a:rPr>
              <a:t> to ART</a:t>
            </a:r>
          </a:p>
          <a:p>
            <a:r>
              <a:rPr lang="en-US" dirty="0">
                <a:solidFill>
                  <a:prstClr val="black"/>
                </a:solidFill>
              </a:rPr>
              <a:t>% on ART</a:t>
            </a:r>
          </a:p>
        </p:txBody>
      </p:sp>
      <p:sp>
        <p:nvSpPr>
          <p:cNvPr id="37" name="TextBox 36"/>
          <p:cNvSpPr txBox="1"/>
          <p:nvPr/>
        </p:nvSpPr>
        <p:spPr>
          <a:xfrm>
            <a:off x="8787358" y="4114801"/>
            <a:ext cx="1880643" cy="1200329"/>
          </a:xfrm>
          <a:prstGeom prst="rect">
            <a:avLst/>
          </a:prstGeom>
          <a:noFill/>
        </p:spPr>
        <p:txBody>
          <a:bodyPr wrap="none" rtlCol="0">
            <a:spAutoFit/>
          </a:bodyPr>
          <a:lstStyle/>
          <a:p>
            <a:r>
              <a:rPr lang="en-US" dirty="0">
                <a:solidFill>
                  <a:prstClr val="black"/>
                </a:solidFill>
              </a:rPr>
              <a:t>% Drop out</a:t>
            </a:r>
          </a:p>
          <a:p>
            <a:r>
              <a:rPr lang="en-US" dirty="0">
                <a:solidFill>
                  <a:prstClr val="black"/>
                </a:solidFill>
              </a:rPr>
              <a:t>%  VL tested</a:t>
            </a:r>
          </a:p>
          <a:p>
            <a:r>
              <a:rPr lang="en-US" dirty="0">
                <a:solidFill>
                  <a:prstClr val="black"/>
                </a:solidFill>
              </a:rPr>
              <a:t>% VL&lt;50</a:t>
            </a:r>
          </a:p>
          <a:p>
            <a:r>
              <a:rPr lang="en-US" dirty="0">
                <a:solidFill>
                  <a:prstClr val="black"/>
                </a:solidFill>
              </a:rPr>
              <a:t>% VF with 2</a:t>
            </a:r>
            <a:r>
              <a:rPr lang="en-US" baseline="30000" dirty="0">
                <a:solidFill>
                  <a:prstClr val="black"/>
                </a:solidFill>
              </a:rPr>
              <a:t>nd</a:t>
            </a:r>
            <a:r>
              <a:rPr lang="en-US" dirty="0">
                <a:solidFill>
                  <a:prstClr val="black"/>
                </a:solidFill>
              </a:rPr>
              <a:t> Line</a:t>
            </a:r>
          </a:p>
        </p:txBody>
      </p:sp>
      <p:sp>
        <p:nvSpPr>
          <p:cNvPr id="38" name="TextBox 37"/>
          <p:cNvSpPr txBox="1"/>
          <p:nvPr/>
        </p:nvSpPr>
        <p:spPr>
          <a:xfrm>
            <a:off x="8839201" y="5562601"/>
            <a:ext cx="1676399" cy="646331"/>
          </a:xfrm>
          <a:prstGeom prst="rect">
            <a:avLst/>
          </a:prstGeom>
          <a:noFill/>
        </p:spPr>
        <p:txBody>
          <a:bodyPr wrap="square" rtlCol="0">
            <a:spAutoFit/>
          </a:bodyPr>
          <a:lstStyle/>
          <a:p>
            <a:r>
              <a:rPr lang="en-US" dirty="0">
                <a:solidFill>
                  <a:prstClr val="black"/>
                </a:solidFill>
              </a:rPr>
              <a:t>New infection &lt;1000/y</a:t>
            </a:r>
          </a:p>
        </p:txBody>
      </p:sp>
      <p:sp>
        <p:nvSpPr>
          <p:cNvPr id="39" name="TextBox 38"/>
          <p:cNvSpPr txBox="1"/>
          <p:nvPr/>
        </p:nvSpPr>
        <p:spPr>
          <a:xfrm>
            <a:off x="5562600" y="990600"/>
            <a:ext cx="2345450" cy="523220"/>
          </a:xfrm>
          <a:prstGeom prst="rect">
            <a:avLst/>
          </a:prstGeom>
          <a:noFill/>
        </p:spPr>
        <p:txBody>
          <a:bodyPr wrap="none" rtlCol="0">
            <a:spAutoFit/>
          </a:bodyPr>
          <a:lstStyle/>
          <a:p>
            <a:r>
              <a:rPr lang="en-US" sz="2800" dirty="0">
                <a:solidFill>
                  <a:prstClr val="black"/>
                </a:solidFill>
              </a:rPr>
              <a:t>Normalize HIV </a:t>
            </a:r>
          </a:p>
        </p:txBody>
      </p:sp>
      <p:sp>
        <p:nvSpPr>
          <p:cNvPr id="40" name="Down Arrow 39"/>
          <p:cNvSpPr/>
          <p:nvPr/>
        </p:nvSpPr>
        <p:spPr>
          <a:xfrm>
            <a:off x="7391400" y="3810000"/>
            <a:ext cx="2286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Down Arrow 40"/>
          <p:cNvSpPr/>
          <p:nvPr/>
        </p:nvSpPr>
        <p:spPr>
          <a:xfrm>
            <a:off x="7467600" y="5029200"/>
            <a:ext cx="2286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6499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left)">
                                      <p:cBhvr>
                                        <p:cTn id="63" dur="500"/>
                                        <p:tgtEl>
                                          <p:spTgt spid="39"/>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1"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500"/>
                                        <p:tgtEl>
                                          <p:spTgt spid="32"/>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up)">
                                      <p:cBhvr>
                                        <p:cTn id="79" dur="500"/>
                                        <p:tgtEl>
                                          <p:spTgt spid="33"/>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up)">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wipe(up)">
                                      <p:cBhvr>
                                        <p:cTn id="87" dur="500"/>
                                        <p:tgtEl>
                                          <p:spTgt spid="40"/>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up)">
                                      <p:cBhvr>
                                        <p:cTn id="90" dur="500"/>
                                        <p:tgtEl>
                                          <p:spTgt spid="3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wipe(up)">
                                      <p:cBhvr>
                                        <p:cTn id="95" dur="500"/>
                                        <p:tgtEl>
                                          <p:spTgt spid="41"/>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ipe(up)">
                                      <p:cBhvr>
                                        <p:cTn id="98" dur="500"/>
                                        <p:tgtEl>
                                          <p:spTgt spid="3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wipe(up)">
                                      <p:cBhvr>
                                        <p:cTn id="103" dur="500"/>
                                        <p:tgtEl>
                                          <p:spTgt spid="30"/>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wipe(up)">
                                      <p:cBhvr>
                                        <p:cTn id="111" dur="500"/>
                                        <p:tgtEl>
                                          <p:spTgt spid="36"/>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wipe(up)">
                                      <p:cBhvr>
                                        <p:cTn id="116" dur="500"/>
                                        <p:tgtEl>
                                          <p:spTgt spid="37"/>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1" fill="hold" grpId="0" nodeType="click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wipe(up)">
                                      <p:cBhvr>
                                        <p:cTn id="1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p:bldP spid="12" grpId="0" animBg="1"/>
      <p:bldP spid="13" grpId="0" animBg="1"/>
      <p:bldP spid="15" grpId="0" animBg="1"/>
      <p:bldP spid="18" grpId="0" animBg="1"/>
      <p:bldP spid="20" grpId="0" animBg="1"/>
      <p:bldP spid="21" grpId="0" animBg="1"/>
      <p:bldP spid="23" grpId="0" animBg="1"/>
      <p:bldP spid="24" grpId="0" animBg="1"/>
      <p:bldP spid="25" grpId="0"/>
      <p:bldP spid="26" grpId="0"/>
      <p:bldP spid="27" grpId="0"/>
      <p:bldP spid="28" grpId="0" animBg="1"/>
      <p:bldP spid="29" grpId="0" animBg="1"/>
      <p:bldP spid="30" grpId="0"/>
      <p:bldP spid="31" grpId="0"/>
      <p:bldP spid="32" grpId="0" animBg="1"/>
      <p:bldP spid="32" grpId="1" animBg="1"/>
      <p:bldP spid="33" grpId="0" animBg="1"/>
      <p:bldP spid="34" grpId="0" animBg="1"/>
      <p:bldP spid="35" grpId="0" animBg="1"/>
      <p:bldP spid="36" grpId="0"/>
      <p:bldP spid="37" grpId="0"/>
      <p:bldP spid="38" grpId="0"/>
      <p:bldP spid="39" grpId="0"/>
      <p:bldP spid="40" grpId="0" animBg="1"/>
      <p:bldP spid="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a:xfrm>
            <a:off x="3701323" y="76200"/>
            <a:ext cx="6787290" cy="1125538"/>
          </a:xfrm>
        </p:spPr>
        <p:txBody>
          <a:bodyPr/>
          <a:lstStyle/>
          <a:p>
            <a:pPr eaLnBrk="1" hangingPunct="1"/>
            <a:r>
              <a:rPr lang="en-US" sz="2800" b="1" dirty="0">
                <a:solidFill>
                  <a:srgbClr val="02AEF0"/>
                </a:solidFill>
                <a:latin typeface="Calibri" charset="0"/>
              </a:rPr>
              <a:t>HIV Transmission According to Sexual Behavior Reported by HIV-Negative Partner</a:t>
            </a:r>
          </a:p>
        </p:txBody>
      </p:sp>
      <p:grpSp>
        <p:nvGrpSpPr>
          <p:cNvPr id="107522" name="Group 5"/>
          <p:cNvGrpSpPr>
            <a:grpSpLocks/>
          </p:cNvGrpSpPr>
          <p:nvPr/>
        </p:nvGrpSpPr>
        <p:grpSpPr bwMode="auto">
          <a:xfrm>
            <a:off x="1143000" y="1201740"/>
            <a:ext cx="8077200" cy="5199063"/>
            <a:chOff x="3264620" y="1658938"/>
            <a:chExt cx="5747708" cy="4570412"/>
          </a:xfrm>
        </p:grpSpPr>
        <p:sp>
          <p:nvSpPr>
            <p:cNvPr id="7" name="Rectangle 2"/>
            <p:cNvSpPr>
              <a:spLocks noChangeArrowheads="1"/>
            </p:cNvSpPr>
            <p:nvPr/>
          </p:nvSpPr>
          <p:spPr bwMode="auto">
            <a:xfrm>
              <a:off x="3860800" y="1658938"/>
              <a:ext cx="5108575" cy="4570412"/>
            </a:xfrm>
            <a:prstGeom prst="rect">
              <a:avLst/>
            </a:prstGeom>
            <a:noFill/>
            <a:ln w="9525" algn="ctr">
              <a:noFill/>
              <a:miter lim="800000"/>
              <a:headEnd/>
              <a:tailEnd/>
            </a:ln>
          </p:spPr>
          <p:txBody>
            <a:bodyPr wrap="none" lIns="93177" tIns="46589" rIns="93177" bIns="46589" anchor="ctr"/>
            <a:lstStyle/>
            <a:p>
              <a:pPr fontAlgn="base">
                <a:lnSpc>
                  <a:spcPct val="90000"/>
                </a:lnSpc>
                <a:spcBef>
                  <a:spcPct val="0"/>
                </a:spcBef>
                <a:spcAft>
                  <a:spcPct val="0"/>
                </a:spcAft>
                <a:defRPr/>
              </a:pPr>
              <a:endParaRPr lang="en-US" sz="3600">
                <a:solidFill>
                  <a:srgbClr val="FFFFFF"/>
                </a:solidFill>
                <a:effectLst>
                  <a:outerShdw blurRad="38100" dist="38100" dir="2700000" algn="tl">
                    <a:srgbClr val="000000">
                      <a:alpha val="43137"/>
                    </a:srgbClr>
                  </a:outerShdw>
                </a:effectLst>
                <a:ea typeface="ＭＳ Ｐゴシック" charset="0"/>
                <a:cs typeface="ＭＳ Ｐゴシック" charset="0"/>
              </a:endParaRPr>
            </a:p>
          </p:txBody>
        </p:sp>
        <p:sp>
          <p:nvSpPr>
            <p:cNvPr id="107528" name="Text Box 11"/>
            <p:cNvSpPr txBox="1">
              <a:spLocks noChangeArrowheads="1"/>
            </p:cNvSpPr>
            <p:nvPr/>
          </p:nvSpPr>
          <p:spPr bwMode="auto">
            <a:xfrm>
              <a:off x="4901497" y="1709178"/>
              <a:ext cx="3849880" cy="4951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0" fontAlgn="base" hangingPunct="0">
                <a:lnSpc>
                  <a:spcPct val="90000"/>
                </a:lnSpc>
                <a:spcBef>
                  <a:spcPct val="0"/>
                </a:spcBef>
                <a:spcAft>
                  <a:spcPct val="0"/>
                </a:spcAft>
                <a:buClr>
                  <a:srgbClr val="EEE800"/>
                </a:buClr>
                <a:buSzPct val="125000"/>
              </a:pPr>
              <a:r>
                <a:rPr lang="en-US" sz="1800" dirty="0">
                  <a:solidFill>
                    <a:prstClr val="black"/>
                  </a:solidFill>
                  <a:latin typeface="Arial" charset="0"/>
                </a:rPr>
                <a:t>Rate of Couple Transmission </a:t>
              </a:r>
            </a:p>
            <a:p>
              <a:pPr algn="ctr" eaLnBrk="0" fontAlgn="base" hangingPunct="0">
                <a:lnSpc>
                  <a:spcPct val="90000"/>
                </a:lnSpc>
                <a:spcBef>
                  <a:spcPct val="0"/>
                </a:spcBef>
                <a:spcAft>
                  <a:spcPct val="0"/>
                </a:spcAft>
                <a:buClr>
                  <a:srgbClr val="EEE800"/>
                </a:buClr>
                <a:buSzPct val="125000"/>
              </a:pPr>
              <a:r>
                <a:rPr lang="en-US" sz="1600" dirty="0">
                  <a:solidFill>
                    <a:prstClr val="black"/>
                  </a:solidFill>
                  <a:latin typeface="Arial" charset="0"/>
                </a:rPr>
                <a:t>(per 100 Couple-Years Follow-Up</a:t>
              </a:r>
              <a:r>
                <a:rPr lang="en-US" sz="1600" b="1" dirty="0">
                  <a:solidFill>
                    <a:srgbClr val="002060"/>
                  </a:solidFill>
                  <a:latin typeface="Arial" charset="0"/>
                </a:rPr>
                <a:t>)</a:t>
              </a:r>
            </a:p>
          </p:txBody>
        </p:sp>
        <p:sp>
          <p:nvSpPr>
            <p:cNvPr id="9" name="Text Box 4"/>
            <p:cNvSpPr txBox="1">
              <a:spLocks noChangeArrowheads="1"/>
            </p:cNvSpPr>
            <p:nvPr/>
          </p:nvSpPr>
          <p:spPr bwMode="auto">
            <a:xfrm>
              <a:off x="3264620" y="2408346"/>
              <a:ext cx="2990209" cy="31966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marL="285750" indent="-285750">
                <a:tabLst>
                  <a:tab pos="1612900" algn="r"/>
                </a:tabLst>
                <a:defRPr sz="1400">
                  <a:solidFill>
                    <a:schemeClr val="bg1"/>
                  </a:solidFill>
                  <a:latin typeface="Arial" charset="0"/>
                </a:defRPr>
              </a:lvl1pPr>
              <a:lvl2pPr marL="742950" indent="-285750">
                <a:tabLst>
                  <a:tab pos="1612900" algn="r"/>
                </a:tabLst>
                <a:defRPr sz="1400">
                  <a:solidFill>
                    <a:schemeClr val="bg1"/>
                  </a:solidFill>
                  <a:latin typeface="Arial" charset="0"/>
                </a:defRPr>
              </a:lvl2pPr>
              <a:lvl3pPr marL="1143000" indent="-228600">
                <a:tabLst>
                  <a:tab pos="1612900" algn="r"/>
                </a:tabLst>
                <a:defRPr sz="1400">
                  <a:solidFill>
                    <a:schemeClr val="bg1"/>
                  </a:solidFill>
                  <a:latin typeface="Arial" charset="0"/>
                </a:defRPr>
              </a:lvl3pPr>
              <a:lvl4pPr marL="1600200" indent="-228600">
                <a:tabLst>
                  <a:tab pos="1612900" algn="r"/>
                </a:tabLst>
                <a:defRPr sz="1400">
                  <a:solidFill>
                    <a:schemeClr val="bg1"/>
                  </a:solidFill>
                  <a:latin typeface="Arial" charset="0"/>
                </a:defRPr>
              </a:lvl4pPr>
              <a:lvl5pPr marL="2057400" indent="-228600">
                <a:tabLst>
                  <a:tab pos="1612900" algn="r"/>
                </a:tabLst>
                <a:defRPr sz="1400">
                  <a:solidFill>
                    <a:schemeClr val="bg1"/>
                  </a:solidFill>
                  <a:latin typeface="Arial" charset="0"/>
                </a:defRPr>
              </a:lvl5pPr>
              <a:lvl6pPr marL="2514600" indent="-228600" eaLnBrk="0" fontAlgn="base" hangingPunct="0">
                <a:spcBef>
                  <a:spcPct val="20000"/>
                </a:spcBef>
                <a:spcAft>
                  <a:spcPct val="20000"/>
                </a:spcAft>
                <a:buClr>
                  <a:srgbClr val="EEE800"/>
                </a:buClr>
                <a:buSzPct val="125000"/>
                <a:tabLst>
                  <a:tab pos="1612900" algn="r"/>
                </a:tabLst>
                <a:defRPr sz="1400">
                  <a:solidFill>
                    <a:schemeClr val="bg1"/>
                  </a:solidFill>
                  <a:latin typeface="Arial" charset="0"/>
                </a:defRPr>
              </a:lvl6pPr>
              <a:lvl7pPr marL="2971800" indent="-228600" eaLnBrk="0" fontAlgn="base" hangingPunct="0">
                <a:spcBef>
                  <a:spcPct val="20000"/>
                </a:spcBef>
                <a:spcAft>
                  <a:spcPct val="20000"/>
                </a:spcAft>
                <a:buClr>
                  <a:srgbClr val="EEE800"/>
                </a:buClr>
                <a:buSzPct val="125000"/>
                <a:tabLst>
                  <a:tab pos="1612900" algn="r"/>
                </a:tabLst>
                <a:defRPr sz="1400">
                  <a:solidFill>
                    <a:schemeClr val="bg1"/>
                  </a:solidFill>
                  <a:latin typeface="Arial" charset="0"/>
                </a:defRPr>
              </a:lvl7pPr>
              <a:lvl8pPr marL="3429000" indent="-228600" eaLnBrk="0" fontAlgn="base" hangingPunct="0">
                <a:spcBef>
                  <a:spcPct val="20000"/>
                </a:spcBef>
                <a:spcAft>
                  <a:spcPct val="20000"/>
                </a:spcAft>
                <a:buClr>
                  <a:srgbClr val="EEE800"/>
                </a:buClr>
                <a:buSzPct val="125000"/>
                <a:tabLst>
                  <a:tab pos="1612900" algn="r"/>
                </a:tabLst>
                <a:defRPr sz="1400">
                  <a:solidFill>
                    <a:schemeClr val="bg1"/>
                  </a:solidFill>
                  <a:latin typeface="Arial" charset="0"/>
                </a:defRPr>
              </a:lvl8pPr>
              <a:lvl9pPr marL="3886200" indent="-228600" eaLnBrk="0" fontAlgn="base" hangingPunct="0">
                <a:spcBef>
                  <a:spcPct val="20000"/>
                </a:spcBef>
                <a:spcAft>
                  <a:spcPct val="20000"/>
                </a:spcAft>
                <a:buClr>
                  <a:srgbClr val="EEE800"/>
                </a:buClr>
                <a:buSzPct val="125000"/>
                <a:tabLst>
                  <a:tab pos="1612900" algn="r"/>
                </a:tabLst>
                <a:defRPr sz="1400">
                  <a:solidFill>
                    <a:schemeClr val="bg1"/>
                  </a:solidFill>
                  <a:latin typeface="Arial" charset="0"/>
                </a:defRPr>
              </a:lvl9pPr>
            </a:lstStyle>
            <a:p>
              <a:pPr algn="r" eaLnBrk="0" fontAlgn="base" hangingPunct="0">
                <a:lnSpc>
                  <a:spcPct val="120000"/>
                </a:lnSpc>
                <a:spcAft>
                  <a:spcPts val="600"/>
                </a:spcAft>
                <a:buClr>
                  <a:srgbClr val="FF9933"/>
                </a:buClr>
                <a:buSzPct val="120000"/>
                <a:defRPr/>
              </a:pPr>
              <a:r>
                <a:rPr lang="en-US" sz="1600" b="1" dirty="0">
                  <a:solidFill>
                    <a:srgbClr val="C00000"/>
                  </a:solidFill>
                  <a:ea typeface="ＭＳ Ｐゴシック" charset="0"/>
                  <a:cs typeface="ＭＳ Ｐゴシック" charset="0"/>
                </a:rPr>
                <a:t>Heterosexual (Male)</a:t>
              </a:r>
              <a:endParaRPr lang="en-US" sz="1600" b="1" dirty="0">
                <a:solidFill>
                  <a:srgbClr val="C00000"/>
                </a:solidFill>
                <a:ea typeface="ＭＳ Ｐゴシック" charset="0"/>
                <a:cs typeface="Arial" charset="0"/>
              </a:endParaRPr>
            </a:p>
            <a:p>
              <a:pPr algn="r" eaLnBrk="0" fontAlgn="base" hangingPunct="0">
                <a:lnSpc>
                  <a:spcPct val="120000"/>
                </a:lnSpc>
                <a:spcBef>
                  <a:spcPct val="0"/>
                </a:spcBef>
                <a:spcAft>
                  <a:spcPct val="15000"/>
                </a:spcAft>
                <a:buClr>
                  <a:srgbClr val="FF9933"/>
                </a:buClr>
                <a:buSzPct val="120000"/>
                <a:defRPr/>
              </a:pPr>
              <a:r>
                <a:rPr lang="en-US" sz="1200" b="1" dirty="0">
                  <a:solidFill>
                    <a:prstClr val="black"/>
                  </a:solidFill>
                  <a:ea typeface="ＭＳ Ｐゴシック" charset="0"/>
                  <a:cs typeface="ＭＳ Ｐゴシック" charset="0"/>
                </a:rPr>
                <a:t>Vaginal sex with ejaculation</a:t>
              </a:r>
            </a:p>
            <a:p>
              <a:pPr algn="r" eaLnBrk="0" fontAlgn="base" hangingPunct="0">
                <a:lnSpc>
                  <a:spcPct val="120000"/>
                </a:lnSpc>
                <a:spcBef>
                  <a:spcPct val="0"/>
                </a:spcBef>
                <a:spcAft>
                  <a:spcPct val="15000"/>
                </a:spcAft>
                <a:buClr>
                  <a:srgbClr val="FF9933"/>
                </a:buClr>
                <a:buSzPct val="120000"/>
                <a:defRPr/>
              </a:pPr>
              <a:r>
                <a:rPr lang="en-US" sz="1200" b="1" dirty="0">
                  <a:solidFill>
                    <a:prstClr val="black"/>
                  </a:solidFill>
                  <a:ea typeface="ＭＳ Ｐゴシック" charset="0"/>
                  <a:cs typeface="ＭＳ Ｐゴシック" charset="0"/>
                </a:rPr>
                <a:t>(192 CYFU)</a:t>
              </a:r>
            </a:p>
            <a:p>
              <a:pPr algn="r" eaLnBrk="0" fontAlgn="base" hangingPunct="0">
                <a:lnSpc>
                  <a:spcPct val="120000"/>
                </a:lnSpc>
                <a:spcBef>
                  <a:spcPct val="0"/>
                </a:spcBef>
                <a:spcAft>
                  <a:spcPct val="15000"/>
                </a:spcAft>
                <a:buClr>
                  <a:srgbClr val="FF9933"/>
                </a:buClr>
                <a:buSzPct val="120000"/>
                <a:defRPr/>
              </a:pPr>
              <a:endParaRPr lang="en-US" sz="1200" b="1" dirty="0">
                <a:solidFill>
                  <a:srgbClr val="002060"/>
                </a:solidFill>
                <a:ea typeface="ＭＳ Ｐゴシック" charset="0"/>
                <a:cs typeface="ＭＳ Ｐゴシック" charset="0"/>
              </a:endParaRPr>
            </a:p>
            <a:p>
              <a:pPr marL="0" indent="0" algn="r" eaLnBrk="0" fontAlgn="base" hangingPunct="0">
                <a:lnSpc>
                  <a:spcPct val="120000"/>
                </a:lnSpc>
                <a:spcAft>
                  <a:spcPts val="600"/>
                </a:spcAft>
                <a:buClr>
                  <a:srgbClr val="FF9933"/>
                </a:buClr>
                <a:buSzPct val="120000"/>
                <a:tabLst/>
                <a:defRPr/>
              </a:pPr>
              <a:r>
                <a:rPr lang="en-US" sz="1600" b="1" dirty="0">
                  <a:solidFill>
                    <a:srgbClr val="C00000"/>
                  </a:solidFill>
                  <a:ea typeface="ＭＳ Ｐゴシック" charset="0"/>
                  <a:cs typeface="ＭＳ Ｐゴシック" charset="0"/>
                </a:rPr>
                <a:t>Heterosexual (Female)</a:t>
              </a:r>
              <a:endParaRPr lang="en-US" sz="1200" b="1" dirty="0">
                <a:solidFill>
                  <a:srgbClr val="C00000"/>
                </a:solidFill>
                <a:ea typeface="ＭＳ Ｐゴシック" charset="0"/>
                <a:cs typeface="ＭＳ Ｐゴシック" charset="0"/>
              </a:endParaRPr>
            </a:p>
            <a:p>
              <a:pPr algn="r" eaLnBrk="0" fontAlgn="base" hangingPunct="0">
                <a:lnSpc>
                  <a:spcPct val="120000"/>
                </a:lnSpc>
                <a:spcBef>
                  <a:spcPct val="0"/>
                </a:spcBef>
                <a:spcAft>
                  <a:spcPct val="15000"/>
                </a:spcAft>
                <a:buClr>
                  <a:srgbClr val="FF9933"/>
                </a:buClr>
                <a:buSzPct val="120000"/>
                <a:defRPr/>
              </a:pPr>
              <a:r>
                <a:rPr lang="en-US" sz="1200" b="1" dirty="0">
                  <a:solidFill>
                    <a:prstClr val="black"/>
                  </a:solidFill>
                  <a:ea typeface="ＭＳ Ｐゴシック" charset="0"/>
                  <a:cs typeface="ＭＳ Ｐゴシック" charset="0"/>
                </a:rPr>
                <a:t>Vaginal sex (272 CYFU)</a:t>
              </a:r>
            </a:p>
            <a:p>
              <a:pPr algn="r" eaLnBrk="0" fontAlgn="base" hangingPunct="0">
                <a:lnSpc>
                  <a:spcPct val="120000"/>
                </a:lnSpc>
                <a:spcBef>
                  <a:spcPct val="0"/>
                </a:spcBef>
                <a:spcAft>
                  <a:spcPct val="15000"/>
                </a:spcAft>
                <a:buClr>
                  <a:srgbClr val="FF9933"/>
                </a:buClr>
                <a:buSzPct val="120000"/>
                <a:defRPr/>
              </a:pPr>
              <a:endParaRPr lang="en-US" sz="1200" b="1" dirty="0">
                <a:solidFill>
                  <a:srgbClr val="002060"/>
                </a:solidFill>
                <a:ea typeface="ＭＳ Ｐゴシック" charset="0"/>
                <a:cs typeface="ＭＳ Ｐゴシック" charset="0"/>
              </a:endParaRPr>
            </a:p>
            <a:p>
              <a:pPr marL="0" indent="0" algn="r" eaLnBrk="0" fontAlgn="base" hangingPunct="0">
                <a:lnSpc>
                  <a:spcPct val="120000"/>
                </a:lnSpc>
                <a:spcAft>
                  <a:spcPts val="600"/>
                </a:spcAft>
                <a:buClr>
                  <a:srgbClr val="FF9933"/>
                </a:buClr>
                <a:buSzPct val="120000"/>
                <a:tabLst/>
                <a:defRPr/>
              </a:pPr>
              <a:r>
                <a:rPr lang="en-US" sz="1600" b="1" dirty="0">
                  <a:solidFill>
                    <a:srgbClr val="C00000"/>
                  </a:solidFill>
                  <a:ea typeface="ＭＳ Ｐゴシック" charset="0"/>
                  <a:cs typeface="ＭＳ Ｐゴシック" charset="0"/>
                </a:rPr>
                <a:t>MSM</a:t>
              </a:r>
              <a:endParaRPr lang="en-US" sz="1200" b="1" dirty="0">
                <a:solidFill>
                  <a:srgbClr val="C00000"/>
                </a:solidFill>
                <a:ea typeface="ＭＳ Ｐゴシック" charset="0"/>
                <a:cs typeface="ＭＳ Ｐゴシック" charset="0"/>
              </a:endParaRPr>
            </a:p>
            <a:p>
              <a:pPr marL="0" indent="0" algn="r" eaLnBrk="0" fontAlgn="base" hangingPunct="0">
                <a:lnSpc>
                  <a:spcPct val="120000"/>
                </a:lnSpc>
                <a:spcBef>
                  <a:spcPct val="0"/>
                </a:spcBef>
                <a:spcAft>
                  <a:spcPts val="300"/>
                </a:spcAft>
                <a:buClr>
                  <a:srgbClr val="FF9933"/>
                </a:buClr>
                <a:buSzPct val="120000"/>
                <a:tabLst/>
                <a:defRPr/>
              </a:pPr>
              <a:r>
                <a:rPr lang="en-US" sz="1200" b="1" dirty="0">
                  <a:solidFill>
                    <a:srgbClr val="002060"/>
                  </a:solidFill>
                  <a:ea typeface="ＭＳ Ｐゴシック" charset="0"/>
                  <a:cs typeface="ＭＳ Ｐゴシック" charset="0"/>
                </a:rPr>
                <a:t> </a:t>
              </a:r>
              <a:r>
                <a:rPr lang="en-US" sz="1200" b="1" u="sng" dirty="0">
                  <a:solidFill>
                    <a:prstClr val="black"/>
                  </a:solidFill>
                  <a:ea typeface="ＭＳ Ｐゴシック" charset="0"/>
                  <a:cs typeface="ＭＳ Ｐゴシック" charset="0"/>
                </a:rPr>
                <a:t>Receptive anal sex:</a:t>
              </a:r>
            </a:p>
            <a:p>
              <a:pPr marL="0" indent="0" algn="r" eaLnBrk="0" fontAlgn="base" hangingPunct="0">
                <a:lnSpc>
                  <a:spcPct val="120000"/>
                </a:lnSpc>
                <a:spcBef>
                  <a:spcPts val="300"/>
                </a:spcBef>
                <a:spcAft>
                  <a:spcPts val="300"/>
                </a:spcAft>
                <a:buClr>
                  <a:srgbClr val="FF9933"/>
                </a:buClr>
                <a:buSzPct val="120000"/>
                <a:tabLst/>
                <a:defRPr/>
              </a:pPr>
              <a:r>
                <a:rPr lang="en-US" sz="1200" b="1" dirty="0">
                  <a:solidFill>
                    <a:prstClr val="black"/>
                  </a:solidFill>
                  <a:ea typeface="ＭＳ Ｐゴシック" charset="0"/>
                  <a:cs typeface="ＭＳ Ｐゴシック" charset="0"/>
                </a:rPr>
                <a:t>With ejaculation (93 CYFU)</a:t>
              </a:r>
            </a:p>
            <a:p>
              <a:pPr marL="0" indent="0" algn="r" eaLnBrk="0" fontAlgn="base" hangingPunct="0">
                <a:lnSpc>
                  <a:spcPct val="120000"/>
                </a:lnSpc>
                <a:spcBef>
                  <a:spcPct val="0"/>
                </a:spcBef>
                <a:spcAft>
                  <a:spcPct val="15000"/>
                </a:spcAft>
                <a:buClr>
                  <a:srgbClr val="FF9933"/>
                </a:buClr>
                <a:buSzPct val="120000"/>
                <a:tabLst/>
                <a:defRPr/>
              </a:pPr>
              <a:r>
                <a:rPr lang="en-US" sz="1200" b="1" dirty="0">
                  <a:solidFill>
                    <a:prstClr val="black"/>
                  </a:solidFill>
                  <a:ea typeface="ＭＳ Ｐゴシック" charset="0"/>
                  <a:cs typeface="ＭＳ Ｐゴシック" charset="0"/>
                </a:rPr>
                <a:t>Without ejaculation (157 CYFU)</a:t>
              </a:r>
            </a:p>
            <a:p>
              <a:pPr marL="0" indent="0" algn="r" eaLnBrk="0" fontAlgn="base" hangingPunct="0">
                <a:lnSpc>
                  <a:spcPct val="120000"/>
                </a:lnSpc>
                <a:spcBef>
                  <a:spcPct val="0"/>
                </a:spcBef>
                <a:spcAft>
                  <a:spcPct val="15000"/>
                </a:spcAft>
                <a:buClr>
                  <a:srgbClr val="FF9933"/>
                </a:buClr>
                <a:buSzPct val="120000"/>
                <a:tabLst/>
                <a:defRPr/>
              </a:pPr>
              <a:endParaRPr lang="en-US" sz="1200" b="1" dirty="0">
                <a:solidFill>
                  <a:prstClr val="black"/>
                </a:solidFill>
                <a:ea typeface="ＭＳ Ｐゴシック" charset="0"/>
                <a:cs typeface="ＭＳ Ｐゴシック" charset="0"/>
              </a:endParaRPr>
            </a:p>
            <a:p>
              <a:pPr marL="0" indent="0" algn="r" eaLnBrk="0" fontAlgn="base" hangingPunct="0">
                <a:lnSpc>
                  <a:spcPct val="120000"/>
                </a:lnSpc>
                <a:spcBef>
                  <a:spcPct val="0"/>
                </a:spcBef>
                <a:spcAft>
                  <a:spcPct val="15000"/>
                </a:spcAft>
                <a:buClr>
                  <a:srgbClr val="FF9933"/>
                </a:buClr>
                <a:buSzPct val="120000"/>
                <a:tabLst/>
                <a:defRPr/>
              </a:pPr>
              <a:r>
                <a:rPr lang="en-US" sz="1200" b="1" dirty="0" err="1">
                  <a:solidFill>
                    <a:prstClr val="black"/>
                  </a:solidFill>
                  <a:ea typeface="ＭＳ Ｐゴシック" charset="0"/>
                  <a:cs typeface="ＭＳ Ｐゴシック" charset="0"/>
                </a:rPr>
                <a:t>Insertive</a:t>
              </a:r>
              <a:r>
                <a:rPr lang="en-US" sz="1200" b="1" dirty="0">
                  <a:solidFill>
                    <a:prstClr val="black"/>
                  </a:solidFill>
                  <a:ea typeface="ＭＳ Ｐゴシック" charset="0"/>
                  <a:cs typeface="ＭＳ Ｐゴシック" charset="0"/>
                </a:rPr>
                <a:t> anal sex (262 CYFU</a:t>
              </a:r>
              <a:r>
                <a:rPr lang="en-US" sz="1200" b="1" dirty="0">
                  <a:solidFill>
                    <a:srgbClr val="002060"/>
                  </a:solidFill>
                  <a:ea typeface="ＭＳ Ｐゴシック" charset="0"/>
                  <a:cs typeface="ＭＳ Ｐゴシック" charset="0"/>
                </a:rPr>
                <a:t>)</a:t>
              </a:r>
            </a:p>
          </p:txBody>
        </p:sp>
        <p:sp>
          <p:nvSpPr>
            <p:cNvPr id="107530" name="Line 34"/>
            <p:cNvSpPr>
              <a:spLocks noChangeShapeType="1"/>
            </p:cNvSpPr>
            <p:nvPr/>
          </p:nvSpPr>
          <p:spPr bwMode="auto">
            <a:xfrm>
              <a:off x="6409592" y="5668341"/>
              <a:ext cx="2469436" cy="1395"/>
            </a:xfrm>
            <a:prstGeom prst="line">
              <a:avLst/>
            </a:prstGeom>
            <a:noFill/>
            <a:ln w="25400">
              <a:solidFill>
                <a:srgbClr val="00206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prstClr val="black"/>
                </a:solidFill>
                <a:latin typeface="Times" charset="0"/>
                <a:ea typeface="ＭＳ Ｐゴシック" charset="0"/>
                <a:cs typeface="ＭＳ Ｐゴシック" charset="0"/>
              </a:endParaRPr>
            </a:p>
          </p:txBody>
        </p:sp>
        <p:sp>
          <p:nvSpPr>
            <p:cNvPr id="107531" name="Line 10"/>
            <p:cNvSpPr>
              <a:spLocks noChangeShapeType="1"/>
            </p:cNvSpPr>
            <p:nvPr/>
          </p:nvSpPr>
          <p:spPr bwMode="auto">
            <a:xfrm>
              <a:off x="6416370" y="2370666"/>
              <a:ext cx="0" cy="3292092"/>
            </a:xfrm>
            <a:prstGeom prst="line">
              <a:avLst/>
            </a:prstGeom>
            <a:noFill/>
            <a:ln w="12700">
              <a:solidFill>
                <a:srgbClr val="00206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Times" charset="0"/>
                <a:ea typeface="ＭＳ Ｐゴシック" charset="0"/>
                <a:cs typeface="ＭＳ Ｐゴシック" charset="0"/>
              </a:endParaRPr>
            </a:p>
          </p:txBody>
        </p:sp>
        <p:sp>
          <p:nvSpPr>
            <p:cNvPr id="107532" name="Line 12"/>
            <p:cNvSpPr>
              <a:spLocks noChangeShapeType="1"/>
            </p:cNvSpPr>
            <p:nvPr/>
          </p:nvSpPr>
          <p:spPr bwMode="auto">
            <a:xfrm>
              <a:off x="6422019" y="2859107"/>
              <a:ext cx="1188402" cy="0"/>
            </a:xfrm>
            <a:prstGeom prst="line">
              <a:avLst/>
            </a:prstGeom>
            <a:noFill/>
            <a:ln w="12700">
              <a:solidFill>
                <a:srgbClr val="00206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prstClr val="black"/>
                </a:solidFill>
                <a:latin typeface="Times" charset="0"/>
                <a:ea typeface="ＭＳ Ｐゴシック" charset="0"/>
                <a:cs typeface="ＭＳ Ｐゴシック" charset="0"/>
              </a:endParaRPr>
            </a:p>
          </p:txBody>
        </p:sp>
        <p:sp>
          <p:nvSpPr>
            <p:cNvPr id="107533" name="Line 12"/>
            <p:cNvSpPr>
              <a:spLocks noChangeShapeType="1"/>
            </p:cNvSpPr>
            <p:nvPr/>
          </p:nvSpPr>
          <p:spPr bwMode="auto">
            <a:xfrm>
              <a:off x="6411852" y="3771794"/>
              <a:ext cx="899209" cy="0"/>
            </a:xfrm>
            <a:prstGeom prst="line">
              <a:avLst/>
            </a:prstGeom>
            <a:noFill/>
            <a:ln w="12700">
              <a:solidFill>
                <a:srgbClr val="00206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prstClr val="black"/>
                </a:solidFill>
                <a:latin typeface="Times" charset="0"/>
                <a:ea typeface="ＭＳ Ｐゴシック" charset="0"/>
                <a:cs typeface="ＭＳ Ｐゴシック" charset="0"/>
              </a:endParaRPr>
            </a:p>
          </p:txBody>
        </p:sp>
        <p:sp>
          <p:nvSpPr>
            <p:cNvPr id="107534" name="Line 12"/>
            <p:cNvSpPr>
              <a:spLocks noChangeShapeType="1"/>
            </p:cNvSpPr>
            <p:nvPr/>
          </p:nvSpPr>
          <p:spPr bwMode="auto">
            <a:xfrm>
              <a:off x="6422019" y="5013829"/>
              <a:ext cx="1462909" cy="0"/>
            </a:xfrm>
            <a:prstGeom prst="line">
              <a:avLst/>
            </a:prstGeom>
            <a:noFill/>
            <a:ln w="12700">
              <a:solidFill>
                <a:srgbClr val="00206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prstClr val="black"/>
                </a:solidFill>
                <a:latin typeface="Times" charset="0"/>
                <a:ea typeface="ＭＳ Ｐゴシック" charset="0"/>
                <a:cs typeface="ＭＳ Ｐゴシック" charset="0"/>
              </a:endParaRPr>
            </a:p>
          </p:txBody>
        </p:sp>
        <p:sp>
          <p:nvSpPr>
            <p:cNvPr id="107535" name="Line 12"/>
            <p:cNvSpPr>
              <a:spLocks noChangeShapeType="1"/>
            </p:cNvSpPr>
            <p:nvPr/>
          </p:nvSpPr>
          <p:spPr bwMode="auto">
            <a:xfrm>
              <a:off x="6416370" y="4771004"/>
              <a:ext cx="2377934" cy="0"/>
            </a:xfrm>
            <a:prstGeom prst="line">
              <a:avLst/>
            </a:prstGeom>
            <a:noFill/>
            <a:ln w="12700">
              <a:solidFill>
                <a:srgbClr val="00206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prstClr val="black"/>
                </a:solidFill>
                <a:latin typeface="Times" charset="0"/>
                <a:ea typeface="ＭＳ Ｐゴシック" charset="0"/>
                <a:cs typeface="ＭＳ Ｐゴシック" charset="0"/>
              </a:endParaRPr>
            </a:p>
          </p:txBody>
        </p:sp>
        <p:sp>
          <p:nvSpPr>
            <p:cNvPr id="107536" name="Line 12"/>
            <p:cNvSpPr>
              <a:spLocks noChangeShapeType="1"/>
            </p:cNvSpPr>
            <p:nvPr/>
          </p:nvSpPr>
          <p:spPr bwMode="auto">
            <a:xfrm>
              <a:off x="6406204" y="5435284"/>
              <a:ext cx="913894" cy="0"/>
            </a:xfrm>
            <a:prstGeom prst="line">
              <a:avLst/>
            </a:prstGeom>
            <a:noFill/>
            <a:ln w="12700">
              <a:solidFill>
                <a:srgbClr val="00206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prstClr val="black"/>
                </a:solidFill>
                <a:latin typeface="Times" charset="0"/>
                <a:ea typeface="ＭＳ Ｐゴシック" charset="0"/>
                <a:cs typeface="ＭＳ Ｐゴシック" charset="0"/>
              </a:endParaRPr>
            </a:p>
          </p:txBody>
        </p:sp>
        <p:sp>
          <p:nvSpPr>
            <p:cNvPr id="107537" name="Text Box 9"/>
            <p:cNvSpPr txBox="1">
              <a:spLocks noChangeArrowheads="1"/>
            </p:cNvSpPr>
            <p:nvPr/>
          </p:nvSpPr>
          <p:spPr bwMode="auto">
            <a:xfrm>
              <a:off x="6283070" y="5630661"/>
              <a:ext cx="2729258" cy="270562"/>
            </a:xfrm>
            <a:prstGeom prst="rect">
              <a:avLst/>
            </a:prstGeom>
            <a:noFill/>
            <a:ln>
              <a:noFill/>
            </a:ln>
            <a:effectLst/>
            <a:extLst>
              <a:ext uri="{909E8E84-426E-40dd-AFC4-6F175D3DCCD1}">
                <a14:hiddenFill xmlns="" xmlns:a14="http://schemas.microsoft.com/office/drawing/2010/main">
                  <a:solidFill>
                    <a:srgbClr val="000080"/>
                  </a:solidFill>
                </a14:hiddenFill>
              </a:ext>
              <a:ext uri="{91240B29-F687-4f45-9708-019B960494DF}">
                <a14:hiddenLine xmlns="" xmlns:a14="http://schemas.microsoft.com/office/drawing/2010/main" w="38100">
                  <a:solidFill>
                    <a:srgbClr val="003366"/>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0"/>
                </a:spcBef>
                <a:spcAft>
                  <a:spcPct val="0"/>
                </a:spcAft>
              </a:pPr>
              <a:r>
                <a:rPr lang="en-US" sz="1400" b="1" dirty="0">
                  <a:solidFill>
                    <a:prstClr val="black"/>
                  </a:solidFill>
                  <a:latin typeface="Arial" charset="0"/>
                </a:rPr>
                <a:t>0          1          2          3          4</a:t>
              </a:r>
            </a:p>
          </p:txBody>
        </p:sp>
        <p:sp>
          <p:nvSpPr>
            <p:cNvPr id="107538" name="Text Box 11"/>
            <p:cNvSpPr txBox="1">
              <a:spLocks noChangeArrowheads="1"/>
            </p:cNvSpPr>
            <p:nvPr/>
          </p:nvSpPr>
          <p:spPr bwMode="auto">
            <a:xfrm>
              <a:off x="7415386" y="5891628"/>
              <a:ext cx="945861" cy="2516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0" fontAlgn="base" hangingPunct="0">
                <a:lnSpc>
                  <a:spcPct val="90000"/>
                </a:lnSpc>
                <a:spcBef>
                  <a:spcPct val="0"/>
                </a:spcBef>
                <a:spcAft>
                  <a:spcPct val="0"/>
                </a:spcAft>
                <a:buClr>
                  <a:srgbClr val="EEE800"/>
                </a:buClr>
                <a:buSzPct val="125000"/>
              </a:pPr>
              <a:r>
                <a:rPr lang="en-US" sz="1400" b="1" dirty="0">
                  <a:solidFill>
                    <a:prstClr val="black"/>
                  </a:solidFill>
                  <a:latin typeface="Arial" charset="0"/>
                </a:rPr>
                <a:t>Rate (95% CI)</a:t>
              </a:r>
              <a:endParaRPr lang="en-US" sz="1200" b="1" dirty="0">
                <a:solidFill>
                  <a:prstClr val="black"/>
                </a:solidFill>
                <a:latin typeface="Arial" charset="0"/>
              </a:endParaRPr>
            </a:p>
          </p:txBody>
        </p:sp>
        <p:sp>
          <p:nvSpPr>
            <p:cNvPr id="107539" name="Oval 13"/>
            <p:cNvSpPr>
              <a:spLocks noChangeArrowheads="1"/>
            </p:cNvSpPr>
            <p:nvPr/>
          </p:nvSpPr>
          <p:spPr bwMode="auto">
            <a:xfrm>
              <a:off x="6349721" y="2786539"/>
              <a:ext cx="143466" cy="145137"/>
            </a:xfrm>
            <a:prstGeom prst="ellipse">
              <a:avLst/>
            </a:prstGeom>
            <a:solidFill>
              <a:srgbClr val="C00000"/>
            </a:solidFill>
            <a:ln w="12700">
              <a:solidFill>
                <a:srgbClr val="002060"/>
              </a:solidFill>
              <a:round/>
              <a:headEnd/>
              <a:tailEnd/>
            </a:ln>
          </p:spPr>
          <p:txBody>
            <a:bodyPr wrap="none" anchor="ctr"/>
            <a:lstStyle/>
            <a:p>
              <a:pPr eaLnBrk="0" fontAlgn="base" hangingPunct="0">
                <a:spcBef>
                  <a:spcPct val="20000"/>
                </a:spcBef>
                <a:spcAft>
                  <a:spcPct val="20000"/>
                </a:spcAft>
                <a:buClr>
                  <a:srgbClr val="EEE800"/>
                </a:buClr>
                <a:buSzPct val="125000"/>
              </a:pPr>
              <a:endParaRPr lang="en-US" sz="1400">
                <a:solidFill>
                  <a:srgbClr val="FFFFFF"/>
                </a:solidFill>
                <a:ea typeface="ＭＳ Ｐゴシック" charset="0"/>
                <a:cs typeface="ＭＳ Ｐゴシック" charset="0"/>
              </a:endParaRPr>
            </a:p>
          </p:txBody>
        </p:sp>
        <p:sp>
          <p:nvSpPr>
            <p:cNvPr id="107540" name="Oval 13"/>
            <p:cNvSpPr>
              <a:spLocks noChangeArrowheads="1"/>
            </p:cNvSpPr>
            <p:nvPr/>
          </p:nvSpPr>
          <p:spPr bwMode="auto">
            <a:xfrm>
              <a:off x="6353109" y="3699226"/>
              <a:ext cx="144596" cy="145137"/>
            </a:xfrm>
            <a:prstGeom prst="ellipse">
              <a:avLst/>
            </a:prstGeom>
            <a:solidFill>
              <a:srgbClr val="C00000"/>
            </a:solidFill>
            <a:ln w="12700">
              <a:solidFill>
                <a:srgbClr val="002060"/>
              </a:solidFill>
              <a:round/>
              <a:headEnd/>
              <a:tailEnd/>
            </a:ln>
          </p:spPr>
          <p:txBody>
            <a:bodyPr wrap="none" anchor="ctr"/>
            <a:lstStyle/>
            <a:p>
              <a:pPr eaLnBrk="0" fontAlgn="base" hangingPunct="0">
                <a:spcBef>
                  <a:spcPct val="20000"/>
                </a:spcBef>
                <a:spcAft>
                  <a:spcPct val="20000"/>
                </a:spcAft>
                <a:buClr>
                  <a:srgbClr val="EEE800"/>
                </a:buClr>
                <a:buSzPct val="125000"/>
              </a:pPr>
              <a:endParaRPr lang="en-US" sz="1400">
                <a:solidFill>
                  <a:srgbClr val="FFFFFF"/>
                </a:solidFill>
                <a:ea typeface="ＭＳ Ｐゴシック" charset="0"/>
                <a:cs typeface="ＭＳ Ｐゴシック" charset="0"/>
              </a:endParaRPr>
            </a:p>
          </p:txBody>
        </p:sp>
        <p:sp>
          <p:nvSpPr>
            <p:cNvPr id="107541" name="Oval 13"/>
            <p:cNvSpPr>
              <a:spLocks noChangeArrowheads="1"/>
            </p:cNvSpPr>
            <p:nvPr/>
          </p:nvSpPr>
          <p:spPr bwMode="auto">
            <a:xfrm>
              <a:off x="6346331" y="4932888"/>
              <a:ext cx="144596" cy="145137"/>
            </a:xfrm>
            <a:prstGeom prst="ellipse">
              <a:avLst/>
            </a:prstGeom>
            <a:solidFill>
              <a:srgbClr val="C00000"/>
            </a:solidFill>
            <a:ln w="12700">
              <a:solidFill>
                <a:srgbClr val="002060"/>
              </a:solidFill>
              <a:round/>
              <a:headEnd/>
              <a:tailEnd/>
            </a:ln>
          </p:spPr>
          <p:txBody>
            <a:bodyPr wrap="none" anchor="ctr"/>
            <a:lstStyle/>
            <a:p>
              <a:pPr eaLnBrk="0" fontAlgn="base" hangingPunct="0">
                <a:spcBef>
                  <a:spcPct val="20000"/>
                </a:spcBef>
                <a:spcAft>
                  <a:spcPct val="20000"/>
                </a:spcAft>
                <a:buClr>
                  <a:srgbClr val="EEE800"/>
                </a:buClr>
                <a:buSzPct val="125000"/>
              </a:pPr>
              <a:endParaRPr lang="en-US" sz="1400">
                <a:solidFill>
                  <a:srgbClr val="FFFFFF"/>
                </a:solidFill>
                <a:ea typeface="ＭＳ Ｐゴシック" charset="0"/>
                <a:cs typeface="ＭＳ Ｐゴシック" charset="0"/>
              </a:endParaRPr>
            </a:p>
          </p:txBody>
        </p:sp>
        <p:sp>
          <p:nvSpPr>
            <p:cNvPr id="107542" name="Oval 13"/>
            <p:cNvSpPr>
              <a:spLocks noChangeArrowheads="1"/>
            </p:cNvSpPr>
            <p:nvPr/>
          </p:nvSpPr>
          <p:spPr bwMode="auto">
            <a:xfrm>
              <a:off x="6347461" y="4699832"/>
              <a:ext cx="144596" cy="145137"/>
            </a:xfrm>
            <a:prstGeom prst="ellipse">
              <a:avLst/>
            </a:prstGeom>
            <a:solidFill>
              <a:srgbClr val="C00000"/>
            </a:solidFill>
            <a:ln w="12700">
              <a:solidFill>
                <a:srgbClr val="002060"/>
              </a:solidFill>
              <a:round/>
              <a:headEnd/>
              <a:tailEnd/>
            </a:ln>
          </p:spPr>
          <p:txBody>
            <a:bodyPr wrap="none" anchor="ctr"/>
            <a:lstStyle/>
            <a:p>
              <a:pPr eaLnBrk="0" fontAlgn="base" hangingPunct="0">
                <a:spcBef>
                  <a:spcPct val="20000"/>
                </a:spcBef>
                <a:spcAft>
                  <a:spcPct val="20000"/>
                </a:spcAft>
                <a:buClr>
                  <a:srgbClr val="EEE800"/>
                </a:buClr>
                <a:buSzPct val="125000"/>
              </a:pPr>
              <a:endParaRPr lang="en-US" sz="1400">
                <a:solidFill>
                  <a:srgbClr val="FFFFFF"/>
                </a:solidFill>
                <a:ea typeface="ＭＳ Ｐゴシック" charset="0"/>
                <a:cs typeface="ＭＳ Ｐゴシック" charset="0"/>
              </a:endParaRPr>
            </a:p>
          </p:txBody>
        </p:sp>
        <p:sp>
          <p:nvSpPr>
            <p:cNvPr id="107543" name="Oval 13"/>
            <p:cNvSpPr>
              <a:spLocks noChangeArrowheads="1"/>
            </p:cNvSpPr>
            <p:nvPr/>
          </p:nvSpPr>
          <p:spPr bwMode="auto">
            <a:xfrm>
              <a:off x="6344072" y="5354343"/>
              <a:ext cx="144596" cy="143742"/>
            </a:xfrm>
            <a:prstGeom prst="ellipse">
              <a:avLst/>
            </a:prstGeom>
            <a:solidFill>
              <a:srgbClr val="C00000"/>
            </a:solidFill>
            <a:ln w="12700">
              <a:solidFill>
                <a:srgbClr val="002060"/>
              </a:solidFill>
              <a:round/>
              <a:headEnd/>
              <a:tailEnd/>
            </a:ln>
          </p:spPr>
          <p:txBody>
            <a:bodyPr wrap="none" anchor="ctr"/>
            <a:lstStyle/>
            <a:p>
              <a:pPr eaLnBrk="0" fontAlgn="base" hangingPunct="0">
                <a:spcBef>
                  <a:spcPct val="20000"/>
                </a:spcBef>
                <a:spcAft>
                  <a:spcPct val="20000"/>
                </a:spcAft>
                <a:buClr>
                  <a:srgbClr val="EEE800"/>
                </a:buClr>
                <a:buSzPct val="125000"/>
              </a:pPr>
              <a:endParaRPr lang="en-US" sz="1400">
                <a:solidFill>
                  <a:srgbClr val="FFFFFF"/>
                </a:solidFill>
                <a:ea typeface="ＭＳ Ｐゴシック" charset="0"/>
                <a:cs typeface="ＭＳ Ｐゴシック" charset="0"/>
              </a:endParaRPr>
            </a:p>
          </p:txBody>
        </p:sp>
      </p:grpSp>
      <p:sp>
        <p:nvSpPr>
          <p:cNvPr id="27" name="Rectangle 26"/>
          <p:cNvSpPr/>
          <p:nvPr/>
        </p:nvSpPr>
        <p:spPr>
          <a:xfrm>
            <a:off x="7669213" y="2001840"/>
            <a:ext cx="2819400" cy="1249365"/>
          </a:xfrm>
          <a:prstGeom prst="rect">
            <a:avLst/>
          </a:prstGeom>
          <a:solidFill>
            <a:srgbClr val="02AEF0"/>
          </a:solidFill>
          <a:ln w="38100" cmpd="sng">
            <a:no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rPr>
              <a:t>Overall risk = Zero through </a:t>
            </a:r>
            <a:r>
              <a:rPr lang="en-US" b="1" dirty="0" err="1">
                <a:solidFill>
                  <a:prstClr val="white"/>
                </a:solidFill>
              </a:rPr>
              <a:t>condomless</a:t>
            </a:r>
            <a:r>
              <a:rPr lang="en-US" b="1" dirty="0">
                <a:solidFill>
                  <a:prstClr val="white"/>
                </a:solidFill>
              </a:rPr>
              <a:t> sex with a partner on ART (HIV RNA &lt;200 copies/mL</a:t>
            </a:r>
          </a:p>
        </p:txBody>
      </p:sp>
      <p:sp>
        <p:nvSpPr>
          <p:cNvPr id="107524" name="Rectangle 28"/>
          <p:cNvSpPr>
            <a:spLocks/>
          </p:cNvSpPr>
          <p:nvPr/>
        </p:nvSpPr>
        <p:spPr bwMode="auto">
          <a:xfrm>
            <a:off x="2128840" y="6262303"/>
            <a:ext cx="4286248" cy="276999"/>
          </a:xfrm>
          <a:prstGeom prst="rect">
            <a:avLst/>
          </a:prstGeom>
          <a:noFill/>
          <a:ln>
            <a:noFill/>
          </a:ln>
          <a:effectLst/>
          <a:extLst>
            <a:ext uri="{909E8E84-426E-40dd-AFC4-6F175D3DCCD1}">
              <a14:hiddenFill xmlns="" xmlns:a14="http://schemas.microsoft.com/office/drawing/2010/main">
                <a:solidFill>
                  <a:srgbClr val="FFCC00"/>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prstClr val="black"/>
                </a:solidFill>
                <a:ea typeface="ＭＳ Ｐゴシック" charset="0"/>
                <a:cs typeface="ＭＳ Ｐゴシック" charset="0"/>
              </a:rPr>
              <a:t>Source: Rodger A, et al. 21</a:t>
            </a:r>
            <a:r>
              <a:rPr lang="en-US" sz="1200" baseline="30000" dirty="0">
                <a:solidFill>
                  <a:prstClr val="black"/>
                </a:solidFill>
                <a:ea typeface="ＭＳ Ｐゴシック" charset="0"/>
                <a:cs typeface="ＭＳ Ｐゴシック" charset="0"/>
              </a:rPr>
              <a:t>st</a:t>
            </a:r>
            <a:r>
              <a:rPr lang="en-US" sz="1200" dirty="0">
                <a:solidFill>
                  <a:prstClr val="black"/>
                </a:solidFill>
                <a:ea typeface="ＭＳ Ｐゴシック" charset="0"/>
                <a:cs typeface="ＭＳ Ｐゴシック" charset="0"/>
              </a:rPr>
              <a:t> CROI. Boston, 2014. Abstract 153LB</a:t>
            </a:r>
            <a:endParaRPr lang="en-US" dirty="0">
              <a:solidFill>
                <a:srgbClr val="002060"/>
              </a:solidFill>
              <a:ea typeface="ＭＳ Ｐゴシック" charset="0"/>
              <a:cs typeface="ＭＳ Ｐゴシック" charset="0"/>
            </a:endParaRPr>
          </a:p>
        </p:txBody>
      </p:sp>
      <p:pic>
        <p:nvPicPr>
          <p:cNvPr id="23" name="Picture 2" descr="partnerstudy.eu - Web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309" y="212727"/>
            <a:ext cx="1997935" cy="71354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036560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Treatment</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56508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0537557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2" y="36633"/>
            <a:ext cx="8345715" cy="1156457"/>
          </a:xfrm>
        </p:spPr>
        <p:txBody>
          <a:bodyPr>
            <a:noAutofit/>
          </a:bodyPr>
          <a:lstStyle/>
          <a:p>
            <a:r>
              <a:rPr lang="en-ZA" sz="3600" b="1" dirty="0">
                <a:solidFill>
                  <a:srgbClr val="FF0000"/>
                </a:solidFill>
              </a:rPr>
              <a:t>Increasing antiretroviral therapy coverage by region </a:t>
            </a:r>
            <a:endParaRPr lang="en-GB" sz="3600" b="1" dirty="0">
              <a:solidFill>
                <a:srgbClr val="FF0000"/>
              </a:solidFill>
            </a:endParaRP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16" b="8573"/>
          <a:stretch/>
        </p:blipFill>
        <p:spPr bwMode="auto">
          <a:xfrm>
            <a:off x="2177149" y="1857475"/>
            <a:ext cx="8490857" cy="4039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1774" r="70103" b="-3461"/>
          <a:stretch/>
        </p:blipFill>
        <p:spPr bwMode="auto">
          <a:xfrm>
            <a:off x="3544030" y="2045398"/>
            <a:ext cx="6027440" cy="85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54626" y="1126458"/>
            <a:ext cx="1113794" cy="584775"/>
          </a:xfrm>
          <a:prstGeom prst="rect">
            <a:avLst/>
          </a:prstGeom>
          <a:noFill/>
        </p:spPr>
        <p:txBody>
          <a:bodyPr wrap="square" rtlCol="0">
            <a:spAutoFit/>
          </a:bodyPr>
          <a:lstStyle/>
          <a:p>
            <a:pPr defTabSz="457200"/>
            <a:r>
              <a:rPr lang="en-ZA" sz="1600" dirty="0">
                <a:solidFill>
                  <a:srgbClr val="000000"/>
                </a:solidFill>
              </a:rPr>
              <a:t>% ART coverage</a:t>
            </a:r>
          </a:p>
        </p:txBody>
      </p:sp>
      <p:sp>
        <p:nvSpPr>
          <p:cNvPr id="6" name="Rectangle 5"/>
          <p:cNvSpPr/>
          <p:nvPr/>
        </p:nvSpPr>
        <p:spPr>
          <a:xfrm>
            <a:off x="2508180" y="5777611"/>
            <a:ext cx="8014681" cy="707886"/>
          </a:xfrm>
          <a:prstGeom prst="rect">
            <a:avLst/>
          </a:prstGeom>
        </p:spPr>
        <p:txBody>
          <a:bodyPr wrap="square">
            <a:spAutoFit/>
          </a:bodyPr>
          <a:lstStyle/>
          <a:p>
            <a:pPr algn="ctr" defTabSz="457200"/>
            <a:r>
              <a:rPr lang="en-ZA" sz="2000" b="1" dirty="0">
                <a:solidFill>
                  <a:prstClr val="black"/>
                </a:solidFill>
                <a:latin typeface="Arial" panose="020B0604020202020204" pitchFamily="34" charset="0"/>
                <a:cs typeface="Arial" panose="020B0604020202020204" pitchFamily="34" charset="0"/>
              </a:rPr>
              <a:t>% of people eligible who are receiving ART </a:t>
            </a:r>
          </a:p>
          <a:p>
            <a:pPr algn="ctr" defTabSz="457200"/>
            <a:r>
              <a:rPr lang="en-ZA" sz="2000" b="1" dirty="0">
                <a:solidFill>
                  <a:prstClr val="black"/>
                </a:solidFill>
                <a:latin typeface="Arial" panose="020B0604020202020204" pitchFamily="34" charset="0"/>
                <a:cs typeface="Arial" panose="020B0604020202020204" pitchFamily="34" charset="0"/>
              </a:rPr>
              <a:t>(based on 2010 WHO guidelines)</a:t>
            </a:r>
          </a:p>
        </p:txBody>
      </p:sp>
      <p:sp>
        <p:nvSpPr>
          <p:cNvPr id="7" name="TextBox 6"/>
          <p:cNvSpPr txBox="1"/>
          <p:nvPr/>
        </p:nvSpPr>
        <p:spPr>
          <a:xfrm>
            <a:off x="4999400" y="6575798"/>
            <a:ext cx="2737485" cy="276999"/>
          </a:xfrm>
          <a:prstGeom prst="rect">
            <a:avLst/>
          </a:prstGeom>
          <a:noFill/>
        </p:spPr>
        <p:txBody>
          <a:bodyPr wrap="none" rtlCol="0">
            <a:spAutoFit/>
          </a:bodyPr>
          <a:lstStyle/>
          <a:p>
            <a:pPr defTabSz="457200"/>
            <a:r>
              <a:rPr lang="en-ZA" sz="1200" i="1" dirty="0">
                <a:solidFill>
                  <a:srgbClr val="000000"/>
                </a:solidFill>
                <a:latin typeface="Arial" panose="020B0604020202020204" pitchFamily="34" charset="0"/>
                <a:cs typeface="Arial" panose="020B0604020202020204" pitchFamily="34" charset="0"/>
              </a:rPr>
              <a:t>Source:  UNAIDS Global report 2013</a:t>
            </a:r>
          </a:p>
        </p:txBody>
      </p:sp>
      <p:sp>
        <p:nvSpPr>
          <p:cNvPr id="8" name="Rectangle 7"/>
          <p:cNvSpPr/>
          <p:nvPr/>
        </p:nvSpPr>
        <p:spPr>
          <a:xfrm flipH="1">
            <a:off x="2098009" y="1729557"/>
            <a:ext cx="410168" cy="3724096"/>
          </a:xfrm>
          <a:prstGeom prst="rect">
            <a:avLst/>
          </a:prstGeom>
          <a:solidFill>
            <a:schemeClr val="bg1"/>
          </a:solidFill>
        </p:spPr>
        <p:txBody>
          <a:bodyPr wrap="square" lIns="36000" rIns="36000">
            <a:spAutoFit/>
          </a:bodyPr>
          <a:lstStyle/>
          <a:p>
            <a:pPr algn="r" defTabSz="457200"/>
            <a:r>
              <a:rPr lang="en-ZA" sz="1400" b="1" dirty="0">
                <a:solidFill>
                  <a:prstClr val="black"/>
                </a:solidFill>
                <a:latin typeface="Arial" panose="020B0604020202020204" pitchFamily="34" charset="0"/>
                <a:cs typeface="Arial" panose="020B0604020202020204" pitchFamily="34" charset="0"/>
              </a:rPr>
              <a:t>100</a:t>
            </a:r>
          </a:p>
          <a:p>
            <a:pPr algn="r" defTabSz="457200"/>
            <a:endParaRPr lang="en-ZA" sz="800" b="1" dirty="0">
              <a:solidFill>
                <a:prstClr val="black"/>
              </a:solidFill>
              <a:latin typeface="Arial" panose="020B0604020202020204" pitchFamily="34" charset="0"/>
              <a:cs typeface="Arial" panose="020B0604020202020204" pitchFamily="34" charset="0"/>
            </a:endParaRPr>
          </a:p>
          <a:p>
            <a:pPr algn="r" defTabSz="457200"/>
            <a:endParaRPr lang="en-ZA" sz="2400" b="1" dirty="0">
              <a:solidFill>
                <a:prstClr val="black"/>
              </a:solidFill>
              <a:latin typeface="Arial" panose="020B0604020202020204" pitchFamily="34" charset="0"/>
              <a:cs typeface="Arial" panose="020B0604020202020204" pitchFamily="34" charset="0"/>
            </a:endParaRPr>
          </a:p>
          <a:p>
            <a:pPr algn="r" defTabSz="457200"/>
            <a:r>
              <a:rPr lang="en-ZA" sz="1400" b="1" dirty="0">
                <a:solidFill>
                  <a:prstClr val="black"/>
                </a:solidFill>
                <a:latin typeface="Arial" panose="020B0604020202020204" pitchFamily="34" charset="0"/>
                <a:cs typeface="Arial" panose="020B0604020202020204" pitchFamily="34" charset="0"/>
              </a:rPr>
              <a:t>80</a:t>
            </a:r>
          </a:p>
          <a:p>
            <a:pPr algn="r" defTabSz="457200"/>
            <a:endParaRPr lang="en-ZA" sz="1600" b="1" dirty="0">
              <a:solidFill>
                <a:prstClr val="black"/>
              </a:solidFill>
              <a:latin typeface="Arial" panose="020B0604020202020204" pitchFamily="34" charset="0"/>
              <a:cs typeface="Arial" panose="020B0604020202020204" pitchFamily="34" charset="0"/>
            </a:endParaRPr>
          </a:p>
          <a:p>
            <a:pPr algn="r" defTabSz="457200"/>
            <a:endParaRPr lang="en-ZA" sz="1400" b="1" dirty="0">
              <a:solidFill>
                <a:prstClr val="black"/>
              </a:solidFill>
              <a:latin typeface="Arial" panose="020B0604020202020204" pitchFamily="34" charset="0"/>
              <a:cs typeface="Arial" panose="020B0604020202020204" pitchFamily="34" charset="0"/>
            </a:endParaRPr>
          </a:p>
          <a:p>
            <a:pPr algn="r" defTabSz="457200"/>
            <a:r>
              <a:rPr lang="en-ZA" sz="1400" b="1" dirty="0">
                <a:solidFill>
                  <a:prstClr val="black"/>
                </a:solidFill>
                <a:latin typeface="Arial" panose="020B0604020202020204" pitchFamily="34" charset="0"/>
                <a:cs typeface="Arial" panose="020B0604020202020204" pitchFamily="34" charset="0"/>
              </a:rPr>
              <a:t>60</a:t>
            </a:r>
          </a:p>
          <a:p>
            <a:pPr algn="r" defTabSz="457200"/>
            <a:endParaRPr lang="en-ZA" sz="1400" b="1" dirty="0">
              <a:solidFill>
                <a:prstClr val="black"/>
              </a:solidFill>
              <a:latin typeface="Arial" panose="020B0604020202020204" pitchFamily="34" charset="0"/>
              <a:cs typeface="Arial" panose="020B0604020202020204" pitchFamily="34" charset="0"/>
            </a:endParaRPr>
          </a:p>
          <a:p>
            <a:pPr algn="r" defTabSz="457200"/>
            <a:endParaRPr lang="en-ZA" sz="1400" b="1" dirty="0">
              <a:solidFill>
                <a:prstClr val="black"/>
              </a:solidFill>
              <a:latin typeface="Arial" panose="020B0604020202020204" pitchFamily="34" charset="0"/>
              <a:cs typeface="Arial" panose="020B0604020202020204" pitchFamily="34" charset="0"/>
            </a:endParaRPr>
          </a:p>
          <a:p>
            <a:pPr algn="r" defTabSz="457200"/>
            <a:r>
              <a:rPr lang="en-ZA" sz="1400" b="1" dirty="0">
                <a:solidFill>
                  <a:prstClr val="black"/>
                </a:solidFill>
                <a:latin typeface="Arial" panose="020B0604020202020204" pitchFamily="34" charset="0"/>
                <a:cs typeface="Arial" panose="020B0604020202020204" pitchFamily="34" charset="0"/>
              </a:rPr>
              <a:t>40</a:t>
            </a:r>
          </a:p>
          <a:p>
            <a:pPr algn="r" defTabSz="457200"/>
            <a:endParaRPr lang="en-ZA" sz="800" b="1" dirty="0">
              <a:solidFill>
                <a:prstClr val="black"/>
              </a:solidFill>
              <a:latin typeface="Arial" panose="020B0604020202020204" pitchFamily="34" charset="0"/>
              <a:cs typeface="Arial" panose="020B0604020202020204" pitchFamily="34" charset="0"/>
            </a:endParaRPr>
          </a:p>
          <a:p>
            <a:pPr algn="r" defTabSz="457200"/>
            <a:endParaRPr lang="en-ZA" sz="2400" b="1" dirty="0">
              <a:solidFill>
                <a:prstClr val="black"/>
              </a:solidFill>
              <a:latin typeface="Arial" panose="020B0604020202020204" pitchFamily="34" charset="0"/>
              <a:cs typeface="Arial" panose="020B0604020202020204" pitchFamily="34" charset="0"/>
            </a:endParaRPr>
          </a:p>
          <a:p>
            <a:pPr algn="r" defTabSz="457200"/>
            <a:r>
              <a:rPr lang="en-ZA" sz="1400" b="1" dirty="0">
                <a:solidFill>
                  <a:prstClr val="black"/>
                </a:solidFill>
                <a:latin typeface="Arial" panose="020B0604020202020204" pitchFamily="34" charset="0"/>
                <a:cs typeface="Arial" panose="020B0604020202020204" pitchFamily="34" charset="0"/>
              </a:rPr>
              <a:t>20</a:t>
            </a:r>
          </a:p>
          <a:p>
            <a:pPr algn="r" defTabSz="457200"/>
            <a:endParaRPr lang="en-ZA" sz="2800" b="1" dirty="0">
              <a:solidFill>
                <a:prstClr val="black"/>
              </a:solidFill>
              <a:latin typeface="Arial" panose="020B0604020202020204" pitchFamily="34" charset="0"/>
              <a:cs typeface="Arial" panose="020B0604020202020204" pitchFamily="34" charset="0"/>
            </a:endParaRPr>
          </a:p>
          <a:p>
            <a:pPr algn="r" defTabSz="457200"/>
            <a:r>
              <a:rPr lang="en-ZA" sz="1400" b="1" dirty="0">
                <a:solidFill>
                  <a:prstClr val="black"/>
                </a:solidFill>
                <a:latin typeface="Arial" panose="020B0604020202020204" pitchFamily="34" charset="0"/>
                <a:cs typeface="Arial" panose="020B0604020202020204" pitchFamily="34" charset="0"/>
              </a:rPr>
              <a:t>0</a:t>
            </a:r>
            <a:endParaRPr lang="en-ZA" sz="4000" b="1"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3657968" y="1456394"/>
            <a:ext cx="5742278" cy="707886"/>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defTabSz="457200"/>
            <a:r>
              <a:rPr lang="en-GB" sz="2000" b="1" dirty="0">
                <a:solidFill>
                  <a:prstClr val="black"/>
                </a:solidFill>
                <a:latin typeface="Arial" panose="020B0604020202020204" pitchFamily="34" charset="0"/>
                <a:cs typeface="Arial" panose="020B0604020202020204" pitchFamily="34" charset="0"/>
              </a:rPr>
              <a:t>Number of people receiving ART increased</a:t>
            </a:r>
          </a:p>
          <a:p>
            <a:pPr algn="ctr" defTabSz="457200"/>
            <a:r>
              <a:rPr lang="en-GB" sz="2000" b="1" dirty="0">
                <a:solidFill>
                  <a:prstClr val="black"/>
                </a:solidFill>
                <a:latin typeface="Arial" panose="020B0604020202020204" pitchFamily="34" charset="0"/>
                <a:cs typeface="Arial" panose="020B0604020202020204" pitchFamily="34" charset="0"/>
              </a:rPr>
              <a:t> from ~2 million in 2005 to ~13 million in 2013 </a:t>
            </a:r>
            <a:endParaRPr lang="en-ZA" sz="2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8268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851082" y="1333229"/>
            <a:ext cx="6637406" cy="4464496"/>
          </a:xfrm>
          <a:prstGeom prst="rect">
            <a:avLst/>
          </a:prstGeom>
          <a:solidFill>
            <a:srgbClr val="00A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fontAlgn="base">
              <a:spcBef>
                <a:spcPct val="0"/>
              </a:spcBef>
              <a:spcAft>
                <a:spcPct val="0"/>
              </a:spcAft>
            </a:pPr>
            <a:r>
              <a:rPr lang="en-GB" sz="1600" dirty="0">
                <a:solidFill>
                  <a:prstClr val="black"/>
                </a:solidFill>
              </a:rPr>
              <a:t>SOPHID</a:t>
            </a:r>
            <a:endParaRPr lang="en-GB" sz="2000" dirty="0">
              <a:solidFill>
                <a:prstClr val="black"/>
              </a:solidFill>
            </a:endParaRPr>
          </a:p>
        </p:txBody>
      </p:sp>
      <p:sp>
        <p:nvSpPr>
          <p:cNvPr id="3" name="Rectangle 2"/>
          <p:cNvSpPr/>
          <p:nvPr/>
        </p:nvSpPr>
        <p:spPr>
          <a:xfrm>
            <a:off x="2207568" y="1333229"/>
            <a:ext cx="1643514" cy="4409907"/>
          </a:xfrm>
          <a:prstGeom prst="rect">
            <a:avLst/>
          </a:prstGeom>
          <a:solidFill>
            <a:schemeClr val="bg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fontAlgn="base">
              <a:spcBef>
                <a:spcPct val="0"/>
              </a:spcBef>
              <a:spcAft>
                <a:spcPct val="0"/>
              </a:spcAft>
            </a:pPr>
            <a:r>
              <a:rPr lang="en-GB" sz="1600" dirty="0">
                <a:solidFill>
                  <a:prstClr val="black"/>
                </a:solidFill>
              </a:rPr>
              <a:t>MPES</a:t>
            </a:r>
            <a:endParaRPr lang="en-GB" sz="2000" dirty="0">
              <a:solidFill>
                <a:prstClr val="black"/>
              </a:solidFill>
            </a:endParaRPr>
          </a:p>
        </p:txBody>
      </p:sp>
      <p:sp>
        <p:nvSpPr>
          <p:cNvPr id="2" name="Title 1"/>
          <p:cNvSpPr>
            <a:spLocks noGrp="1"/>
          </p:cNvSpPr>
          <p:nvPr>
            <p:ph type="title"/>
          </p:nvPr>
        </p:nvSpPr>
        <p:spPr>
          <a:xfrm>
            <a:off x="3647728" y="260648"/>
            <a:ext cx="6947880" cy="1368152"/>
          </a:xfrm>
        </p:spPr>
        <p:txBody>
          <a:bodyPr>
            <a:noAutofit/>
          </a:bodyPr>
          <a:lstStyle/>
          <a:p>
            <a:r>
              <a:rPr lang="en-US" sz="2800" dirty="0"/>
              <a:t>Treatment cascade of adults living with HIV: United Kingdom, 2012</a:t>
            </a:r>
            <a:br>
              <a:rPr lang="en-US" sz="2800" dirty="0"/>
            </a:br>
            <a:endParaRPr lang="en-GB" sz="2800" dirty="0"/>
          </a:p>
        </p:txBody>
      </p:sp>
      <p:sp>
        <p:nvSpPr>
          <p:cNvPr id="4" name="Slide Number Placeholder 3"/>
          <p:cNvSpPr>
            <a:spLocks noGrp="1"/>
          </p:cNvSpPr>
          <p:nvPr>
            <p:ph type="sldNum" sz="quarter" idx="10"/>
          </p:nvPr>
        </p:nvSpPr>
        <p:spPr/>
        <p:txBody>
          <a:bodyPr/>
          <a:lstStyle/>
          <a:p>
            <a:pPr>
              <a:defRPr/>
            </a:pPr>
            <a:r>
              <a:rPr lang="en-US" smtClean="0">
                <a:solidFill>
                  <a:prstClr val="white"/>
                </a:solidFill>
              </a:rPr>
              <a:t>  </a:t>
            </a:r>
            <a:fld id="{2565FA6D-D4C8-4C4C-AC4B-3269734D34D8}" type="slidenum">
              <a:rPr lang="en-US" smtClean="0">
                <a:solidFill>
                  <a:prstClr val="white"/>
                </a:solidFill>
              </a:rPr>
              <a:pPr>
                <a:defRPr/>
              </a:pPr>
              <a:t>38</a:t>
            </a:fld>
            <a:endParaRPr lang="en-US" dirty="0">
              <a:solidFill>
                <a:prstClr val="white"/>
              </a:solidFill>
            </a:endParaRPr>
          </a:p>
        </p:txBody>
      </p:sp>
      <p:sp>
        <p:nvSpPr>
          <p:cNvPr id="5" name="Footer Placeholder 4"/>
          <p:cNvSpPr>
            <a:spLocks noGrp="1"/>
          </p:cNvSpPr>
          <p:nvPr>
            <p:ph type="ftr" sz="quarter" idx="11"/>
          </p:nvPr>
        </p:nvSpPr>
        <p:spPr/>
        <p:txBody>
          <a:bodyPr/>
          <a:lstStyle/>
          <a:p>
            <a:pPr>
              <a:defRPr/>
            </a:pPr>
            <a:r>
              <a:rPr lang="en-GB" dirty="0">
                <a:solidFill>
                  <a:prstClr val="white"/>
                </a:solidFill>
              </a:rPr>
              <a:t>Treatment cascade of adults living with HIV: United Kingdom, 2011</a:t>
            </a:r>
          </a:p>
        </p:txBody>
      </p:sp>
      <p:graphicFrame>
        <p:nvGraphicFramePr>
          <p:cNvPr id="8" name="Content Placeholder 7"/>
          <p:cNvGraphicFramePr>
            <a:graphicFrameLocks noGrp="1"/>
          </p:cNvGraphicFramePr>
          <p:nvPr>
            <p:ph idx="1"/>
            <p:extLst/>
          </p:nvPr>
        </p:nvGraphicFramePr>
        <p:xfrm>
          <a:off x="1703512" y="1628800"/>
          <a:ext cx="8892096" cy="45819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413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8">
                                            <p:graphicEl>
                                              <a:chart seriesIdx="0" categoryIdx="0" bldStep="ptInSeries"/>
                                            </p:graphic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8">
                                            <p:graphicEl>
                                              <a:chart seriesIdx="0" categoryIdx="1" bldStep="ptInSeries"/>
                                            </p:graphicEl>
                                          </p:spTgt>
                                        </p:tgtEl>
                                        <p:attrNameLst>
                                          <p:attrName>style.visibility</p:attrName>
                                        </p:attrNameLst>
                                      </p:cBhvr>
                                      <p:to>
                                        <p:strVal val="visible"/>
                                      </p:to>
                                    </p:set>
                                    <p:animEffect transition="in" filter="fade">
                                      <p:cBhvr>
                                        <p:cTn id="10" dur="500"/>
                                        <p:tgtEl>
                                          <p:spTgt spid="8">
                                            <p:graphicEl>
                                              <a:chart seriesIdx="0" categoryIdx="1" bldStep="ptInSeries"/>
                                            </p:graphic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graphicEl>
                                              <a:chart seriesIdx="0" categoryIdx="2" bldStep="ptInSeries"/>
                                            </p:graphicEl>
                                          </p:spTgt>
                                        </p:tgtEl>
                                        <p:attrNameLst>
                                          <p:attrName>style.visibility</p:attrName>
                                        </p:attrNameLst>
                                      </p:cBhvr>
                                      <p:to>
                                        <p:strVal val="visible"/>
                                      </p:to>
                                    </p:set>
                                    <p:animEffect transition="in" filter="fade">
                                      <p:cBhvr>
                                        <p:cTn id="14" dur="500"/>
                                        <p:tgtEl>
                                          <p:spTgt spid="8">
                                            <p:graphicEl>
                                              <a:chart seriesIdx="0" categoryIdx="2" bldStep="ptInSeries"/>
                                            </p:graphic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graphicEl>
                                              <a:chart seriesIdx="0" categoryIdx="3" bldStep="ptInSeries"/>
                                            </p:graphicEl>
                                          </p:spTgt>
                                        </p:tgtEl>
                                        <p:attrNameLst>
                                          <p:attrName>style.visibility</p:attrName>
                                        </p:attrNameLst>
                                      </p:cBhvr>
                                      <p:to>
                                        <p:strVal val="visible"/>
                                      </p:to>
                                    </p:set>
                                    <p:animEffect transition="in" filter="fade">
                                      <p:cBhvr>
                                        <p:cTn id="18" dur="500"/>
                                        <p:tgtEl>
                                          <p:spTgt spid="8">
                                            <p:graphicEl>
                                              <a:chart seriesIdx="0" categoryIdx="3" bldStep="ptInSeries"/>
                                            </p:graphicEl>
                                          </p:spTgt>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8">
                                            <p:graphicEl>
                                              <a:chart seriesIdx="0" categoryIdx="4" bldStep="ptInSeries"/>
                                            </p:graphicEl>
                                          </p:spTgt>
                                        </p:tgtEl>
                                        <p:attrNameLst>
                                          <p:attrName>style.visibility</p:attrName>
                                        </p:attrNameLst>
                                      </p:cBhvr>
                                      <p:to>
                                        <p:strVal val="visible"/>
                                      </p:to>
                                    </p:set>
                                    <p:animEffect transition="in" filter="fade">
                                      <p:cBhvr>
                                        <p:cTn id="22" dur="500"/>
                                        <p:tgtEl>
                                          <p:spTgt spid="8">
                                            <p:graphicEl>
                                              <a:chart seriesIdx="0" categoryIdx="4"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Graphic spid="8" grpId="0">
        <p:bldSub>
          <a:bldChart bld="seriesEl" animBg="0"/>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9290562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4800" b="1" dirty="0" smtClean="0"/>
              <a:t>Hovedslagord:</a:t>
            </a:r>
            <a:endParaRPr lang="en-GB" sz="4800" b="1"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199" y="1825625"/>
            <a:ext cx="6597317" cy="4925620"/>
          </a:xfrm>
          <a:prstGeom prst="rect">
            <a:avLst/>
          </a:prstGeom>
          <a:ln>
            <a:noFill/>
          </a:ln>
          <a:effectLst>
            <a:softEdge rad="112500"/>
          </a:effectLst>
        </p:spPr>
      </p:pic>
      <p:sp>
        <p:nvSpPr>
          <p:cNvPr id="9" name="Content Placeholder 8"/>
          <p:cNvSpPr>
            <a:spLocks noGrp="1"/>
          </p:cNvSpPr>
          <p:nvPr>
            <p:ph sz="half" idx="2"/>
          </p:nvPr>
        </p:nvSpPr>
        <p:spPr>
          <a:xfrm>
            <a:off x="7684169" y="1995935"/>
            <a:ext cx="4086726" cy="4351338"/>
          </a:xfrm>
        </p:spPr>
        <p:txBody>
          <a:bodyPr>
            <a:normAutofit/>
          </a:bodyPr>
          <a:lstStyle/>
          <a:p>
            <a:r>
              <a:rPr lang="nb-NO" sz="3600" dirty="0" smtClean="0"/>
              <a:t>Mer samstemt enn før: Ikke nok med vitenskapelige fremskritt, om man ikke får gjort noe med rettigheter og stigma</a:t>
            </a:r>
            <a:endParaRPr lang="en-GB" sz="3600" dirty="0"/>
          </a:p>
        </p:txBody>
      </p:sp>
      <p:pic>
        <p:nvPicPr>
          <p:cNvPr id="13" name="Picture 12"/>
          <p:cNvPicPr>
            <a:picLocks noChangeAspect="1"/>
          </p:cNvPicPr>
          <p:nvPr/>
        </p:nvPicPr>
        <p:blipFill>
          <a:blip r:embed="rId3"/>
          <a:stretch>
            <a:fillRect/>
          </a:stretch>
        </p:blipFill>
        <p:spPr>
          <a:xfrm>
            <a:off x="4828675" y="59876"/>
            <a:ext cx="3872120" cy="1936059"/>
          </a:xfrm>
          <a:prstGeom prst="rect">
            <a:avLst/>
          </a:prstGeom>
        </p:spPr>
      </p:pic>
    </p:spTree>
    <p:extLst>
      <p:ext uri="{BB962C8B-B14F-4D97-AF65-F5344CB8AC3E}">
        <p14:creationId xmlns:p14="http://schemas.microsoft.com/office/powerpoint/2010/main" val="2210940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3"/>
          <p:cNvGrpSpPr>
            <a:grpSpLocks/>
          </p:cNvGrpSpPr>
          <p:nvPr/>
        </p:nvGrpSpPr>
        <p:grpSpPr bwMode="auto">
          <a:xfrm>
            <a:off x="2362625" y="1845176"/>
            <a:ext cx="7594176" cy="4911225"/>
            <a:chOff x="745067" y="928144"/>
            <a:chExt cx="7687733" cy="5945941"/>
          </a:xfrm>
        </p:grpSpPr>
        <p:pic>
          <p:nvPicPr>
            <p:cNvPr id="4104" name="Picture 4"/>
            <p:cNvPicPr>
              <a:picLocks noChangeAspect="1"/>
            </p:cNvPicPr>
            <p:nvPr/>
          </p:nvPicPr>
          <p:blipFill>
            <a:blip r:embed="rId2">
              <a:clrChange>
                <a:clrFrom>
                  <a:srgbClr val="FAF8E9"/>
                </a:clrFrom>
                <a:clrTo>
                  <a:srgbClr val="FAF8E9">
                    <a:alpha val="0"/>
                  </a:srgbClr>
                </a:clrTo>
              </a:clrChange>
              <a:extLst>
                <a:ext uri="{28A0092B-C50C-407E-A947-70E740481C1C}">
                  <a14:useLocalDpi xmlns:a14="http://schemas.microsoft.com/office/drawing/2010/main" val="0"/>
                </a:ext>
              </a:extLst>
            </a:blip>
            <a:srcRect/>
            <a:stretch>
              <a:fillRect/>
            </a:stretch>
          </p:blipFill>
          <p:spPr bwMode="auto">
            <a:xfrm>
              <a:off x="745067" y="928144"/>
              <a:ext cx="7687733" cy="592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5"/>
            <p:cNvPicPr>
              <a:picLocks noChangeAspect="1"/>
            </p:cNvPicPr>
            <p:nvPr/>
          </p:nvPicPr>
          <p:blipFill>
            <a:blip r:embed="rId3">
              <a:clrChange>
                <a:clrFrom>
                  <a:srgbClr val="FAF8E9"/>
                </a:clrFrom>
                <a:clrTo>
                  <a:srgbClr val="FAF8E9">
                    <a:alpha val="0"/>
                  </a:srgbClr>
                </a:clrTo>
              </a:clrChange>
              <a:extLst>
                <a:ext uri="{28A0092B-C50C-407E-A947-70E740481C1C}">
                  <a14:useLocalDpi xmlns:a14="http://schemas.microsoft.com/office/drawing/2010/main" val="0"/>
                </a:ext>
              </a:extLst>
            </a:blip>
            <a:srcRect/>
            <a:stretch>
              <a:fillRect/>
            </a:stretch>
          </p:blipFill>
          <p:spPr bwMode="auto">
            <a:xfrm>
              <a:off x="899855" y="1439327"/>
              <a:ext cx="3222178" cy="250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6"/>
            <p:cNvPicPr>
              <a:picLocks noChangeAspect="1"/>
            </p:cNvPicPr>
            <p:nvPr/>
          </p:nvPicPr>
          <p:blipFill>
            <a:blip r:embed="rId4">
              <a:clrChange>
                <a:clrFrom>
                  <a:srgbClr val="FAF8E9"/>
                </a:clrFrom>
                <a:clrTo>
                  <a:srgbClr val="FAF8E9">
                    <a:alpha val="0"/>
                  </a:srgbClr>
                </a:clrTo>
              </a:clrChange>
              <a:extLst>
                <a:ext uri="{28A0092B-C50C-407E-A947-70E740481C1C}">
                  <a14:useLocalDpi xmlns:a14="http://schemas.microsoft.com/office/drawing/2010/main" val="0"/>
                </a:ext>
              </a:extLst>
            </a:blip>
            <a:srcRect/>
            <a:stretch>
              <a:fillRect/>
            </a:stretch>
          </p:blipFill>
          <p:spPr bwMode="auto">
            <a:xfrm>
              <a:off x="5848283" y="1439327"/>
              <a:ext cx="2242265" cy="265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7"/>
            <p:cNvPicPr>
              <a:picLocks noChangeAspect="1"/>
            </p:cNvPicPr>
            <p:nvPr/>
          </p:nvPicPr>
          <p:blipFill>
            <a:blip r:embed="rId5">
              <a:clrChange>
                <a:clrFrom>
                  <a:srgbClr val="FAF8E9"/>
                </a:clrFrom>
                <a:clrTo>
                  <a:srgbClr val="FAF8E9">
                    <a:alpha val="0"/>
                  </a:srgbClr>
                </a:clrTo>
              </a:clrChange>
              <a:extLst>
                <a:ext uri="{28A0092B-C50C-407E-A947-70E740481C1C}">
                  <a14:useLocalDpi xmlns:a14="http://schemas.microsoft.com/office/drawing/2010/main" val="0"/>
                </a:ext>
              </a:extLst>
            </a:blip>
            <a:srcRect/>
            <a:stretch>
              <a:fillRect/>
            </a:stretch>
          </p:blipFill>
          <p:spPr bwMode="auto">
            <a:xfrm>
              <a:off x="1170788" y="4253249"/>
              <a:ext cx="2571489" cy="262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Rectangle 9"/>
            <p:cNvSpPr>
              <a:spLocks noChangeArrowheads="1"/>
            </p:cNvSpPr>
            <p:nvPr/>
          </p:nvSpPr>
          <p:spPr bwMode="auto">
            <a:xfrm>
              <a:off x="1642545" y="928144"/>
              <a:ext cx="1794934" cy="44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b="1">
                  <a:solidFill>
                    <a:srgbClr val="C0504D"/>
                  </a:solidFill>
                  <a:latin typeface="CourierNewPS" charset="0"/>
                  <a:ea typeface="ＭＳ Ｐゴシック" charset="0"/>
                  <a:cs typeface="Arial" charset="0"/>
                </a:rPr>
                <a:t>ADHERENCE</a:t>
              </a:r>
            </a:p>
          </p:txBody>
        </p:sp>
        <p:sp>
          <p:nvSpPr>
            <p:cNvPr id="4109" name="Rectangle 10"/>
            <p:cNvSpPr>
              <a:spLocks noChangeArrowheads="1"/>
            </p:cNvSpPr>
            <p:nvPr/>
          </p:nvSpPr>
          <p:spPr bwMode="auto">
            <a:xfrm>
              <a:off x="6055827" y="941890"/>
              <a:ext cx="1794934" cy="44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b="1">
                  <a:solidFill>
                    <a:srgbClr val="C0504D"/>
                  </a:solidFill>
                  <a:latin typeface="CourierNewPS" charset="0"/>
                  <a:ea typeface="ＭＳ Ｐゴシック" charset="0"/>
                  <a:cs typeface="Arial" charset="0"/>
                </a:rPr>
                <a:t>DISCLOSURE</a:t>
              </a:r>
            </a:p>
          </p:txBody>
        </p:sp>
        <p:sp>
          <p:nvSpPr>
            <p:cNvPr id="4110" name="Rectangle 11"/>
            <p:cNvSpPr>
              <a:spLocks noChangeArrowheads="1"/>
            </p:cNvSpPr>
            <p:nvPr/>
          </p:nvSpPr>
          <p:spPr bwMode="auto">
            <a:xfrm>
              <a:off x="1744143" y="4185517"/>
              <a:ext cx="1547240" cy="44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b="1">
                  <a:solidFill>
                    <a:srgbClr val="C0504D"/>
                  </a:solidFill>
                  <a:latin typeface="CourierNewPS" charset="0"/>
                  <a:ea typeface="ＭＳ Ｐゴシック" charset="0"/>
                  <a:cs typeface="Arial" charset="0"/>
                </a:rPr>
                <a:t>HRQoL &amp; FI</a:t>
              </a:r>
            </a:p>
          </p:txBody>
        </p:sp>
        <p:sp>
          <p:nvSpPr>
            <p:cNvPr id="4111" name="Rectangle 12"/>
            <p:cNvSpPr>
              <a:spLocks noChangeArrowheads="1"/>
            </p:cNvSpPr>
            <p:nvPr/>
          </p:nvSpPr>
          <p:spPr bwMode="auto">
            <a:xfrm>
              <a:off x="6620932" y="4185517"/>
              <a:ext cx="982135" cy="78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b="1">
                  <a:solidFill>
                    <a:srgbClr val="C0504D"/>
                  </a:solidFill>
                  <a:latin typeface="CourierNewPS" charset="0"/>
                  <a:ea typeface="ＭＳ Ｐゴシック" charset="0"/>
                  <a:cs typeface="Arial" charset="0"/>
                </a:rPr>
                <a:t>HRQoL</a:t>
              </a:r>
            </a:p>
          </p:txBody>
        </p:sp>
      </p:grpSp>
      <p:pic>
        <p:nvPicPr>
          <p:cNvPr id="4100" name="Picture 15"/>
          <p:cNvPicPr>
            <a:picLocks noChangeAspect="1"/>
          </p:cNvPicPr>
          <p:nvPr/>
        </p:nvPicPr>
        <p:blipFill>
          <a:blip r:embed="rId6">
            <a:clrChange>
              <a:clrFrom>
                <a:srgbClr val="FAF8E9"/>
              </a:clrFrom>
              <a:clrTo>
                <a:srgbClr val="FAF8E9">
                  <a:alpha val="0"/>
                </a:srgbClr>
              </a:clrTo>
            </a:clrChange>
            <a:extLst>
              <a:ext uri="{28A0092B-C50C-407E-A947-70E740481C1C}">
                <a14:useLocalDpi xmlns:a14="http://schemas.microsoft.com/office/drawing/2010/main" val="0"/>
              </a:ext>
            </a:extLst>
          </a:blip>
          <a:srcRect/>
          <a:stretch>
            <a:fillRect/>
          </a:stretch>
        </p:blipFill>
        <p:spPr bwMode="auto">
          <a:xfrm>
            <a:off x="7372351" y="4325939"/>
            <a:ext cx="2322513"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17"/>
          <p:cNvSpPr>
            <a:spLocks noChangeArrowheads="1"/>
          </p:cNvSpPr>
          <p:nvPr/>
        </p:nvSpPr>
        <p:spPr bwMode="auto">
          <a:xfrm>
            <a:off x="5086351" y="1331913"/>
            <a:ext cx="2106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b="1">
                <a:solidFill>
                  <a:srgbClr val="C0504D"/>
                </a:solidFill>
                <a:latin typeface="CourierNewPS" charset="0"/>
                <a:ea typeface="ＭＳ Ｐゴシック" charset="0"/>
                <a:cs typeface="Arial" charset="0"/>
              </a:rPr>
              <a:t>Disclosed:</a:t>
            </a:r>
            <a:br>
              <a:rPr lang="en-US" b="1">
                <a:solidFill>
                  <a:srgbClr val="C0504D"/>
                </a:solidFill>
                <a:latin typeface="CourierNewPS" charset="0"/>
                <a:ea typeface="ＭＳ Ｐゴシック" charset="0"/>
                <a:cs typeface="Arial" charset="0"/>
              </a:rPr>
            </a:br>
            <a:r>
              <a:rPr lang="en-US" b="1">
                <a:solidFill>
                  <a:srgbClr val="C0504D"/>
                </a:solidFill>
                <a:latin typeface="CourierNewPS" charset="0"/>
                <a:ea typeface="ＭＳ Ｐゴシック" charset="0"/>
                <a:cs typeface="Arial" charset="0"/>
              </a:rPr>
              <a:t>Better adherence</a:t>
            </a:r>
          </a:p>
        </p:txBody>
      </p:sp>
      <p:sp>
        <p:nvSpPr>
          <p:cNvPr id="4102" name="Rectangle 18"/>
          <p:cNvSpPr>
            <a:spLocks noChangeArrowheads="1"/>
          </p:cNvSpPr>
          <p:nvPr/>
        </p:nvSpPr>
        <p:spPr bwMode="auto">
          <a:xfrm>
            <a:off x="5086351" y="4343401"/>
            <a:ext cx="2106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b="1">
                <a:solidFill>
                  <a:srgbClr val="C0504D"/>
                </a:solidFill>
                <a:latin typeface="CourierNewPS" charset="0"/>
                <a:ea typeface="ＭＳ Ｐゴシック" charset="0"/>
                <a:cs typeface="Arial" charset="0"/>
              </a:rPr>
              <a:t>Low FI:</a:t>
            </a:r>
            <a:br>
              <a:rPr lang="en-US" b="1">
                <a:solidFill>
                  <a:srgbClr val="C0504D"/>
                </a:solidFill>
                <a:latin typeface="CourierNewPS" charset="0"/>
                <a:ea typeface="ＭＳ Ｐゴシック" charset="0"/>
                <a:cs typeface="Arial" charset="0"/>
              </a:rPr>
            </a:br>
            <a:r>
              <a:rPr lang="en-US" b="1">
                <a:solidFill>
                  <a:srgbClr val="C0504D"/>
                </a:solidFill>
                <a:latin typeface="CourierNewPS" charset="0"/>
                <a:ea typeface="ＭＳ Ｐゴシック" charset="0"/>
                <a:cs typeface="Arial" charset="0"/>
              </a:rPr>
              <a:t>Non-adherence</a:t>
            </a:r>
          </a:p>
        </p:txBody>
      </p:sp>
      <p:sp>
        <p:nvSpPr>
          <p:cNvPr id="4103" name="TextBox 16"/>
          <p:cNvSpPr txBox="1">
            <a:spLocks noChangeArrowheads="1"/>
          </p:cNvSpPr>
          <p:nvPr/>
        </p:nvSpPr>
        <p:spPr bwMode="auto">
          <a:xfrm>
            <a:off x="2082822" y="304800"/>
            <a:ext cx="85851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2800" b="1" dirty="0">
                <a:solidFill>
                  <a:srgbClr val="FF0000"/>
                </a:solidFill>
                <a:cs typeface="Arial" charset="0"/>
              </a:rPr>
              <a:t>When adolescents are disclosed they are more adherent</a:t>
            </a:r>
          </a:p>
        </p:txBody>
      </p:sp>
    </p:spTree>
    <p:extLst>
      <p:ext uri="{BB962C8B-B14F-4D97-AF65-F5344CB8AC3E}">
        <p14:creationId xmlns:p14="http://schemas.microsoft.com/office/powerpoint/2010/main" val="9653804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4231" y="1395663"/>
            <a:ext cx="7924800" cy="4831080"/>
          </a:xfrm>
        </p:spPr>
        <p:txBody>
          <a:bodyPr>
            <a:noAutofit/>
          </a:bodyPr>
          <a:lstStyle/>
          <a:p>
            <a:r>
              <a:rPr lang="en-US" sz="2400" dirty="0"/>
              <a:t>Substance and alcohol use among persons living with HIV is associated with:</a:t>
            </a:r>
          </a:p>
          <a:p>
            <a:pPr lvl="1"/>
            <a:r>
              <a:rPr lang="en-US" sz="2400" dirty="0">
                <a:solidFill>
                  <a:schemeClr val="accent2"/>
                </a:solidFill>
              </a:rPr>
              <a:t>Behavioral health issues </a:t>
            </a:r>
            <a:r>
              <a:rPr lang="en-US" sz="1600" dirty="0"/>
              <a:t>(Pence et al.)</a:t>
            </a:r>
          </a:p>
          <a:p>
            <a:pPr lvl="1"/>
            <a:r>
              <a:rPr lang="en-US" sz="2400" dirty="0">
                <a:solidFill>
                  <a:schemeClr val="accent2"/>
                </a:solidFill>
              </a:rPr>
              <a:t>ART non-adherence </a:t>
            </a:r>
            <a:r>
              <a:rPr lang="en-US" sz="1600" dirty="0"/>
              <a:t>(Chesney, 2000; Ware et al., 2005)</a:t>
            </a:r>
          </a:p>
          <a:p>
            <a:pPr lvl="1"/>
            <a:r>
              <a:rPr lang="en-US" sz="2400" dirty="0">
                <a:solidFill>
                  <a:schemeClr val="accent2"/>
                </a:solidFill>
              </a:rPr>
              <a:t>Risk for HIV infection </a:t>
            </a:r>
            <a:r>
              <a:rPr lang="en-US" sz="1600" dirty="0"/>
              <a:t>(Leigh &amp; Stall, 1993; </a:t>
            </a:r>
            <a:r>
              <a:rPr lang="en-US" sz="1600" dirty="0" err="1"/>
              <a:t>Semaan</a:t>
            </a:r>
            <a:r>
              <a:rPr lang="en-US" sz="1600" dirty="0"/>
              <a:t> et al., 2002)</a:t>
            </a:r>
          </a:p>
          <a:p>
            <a:r>
              <a:rPr lang="en-US" sz="2400" dirty="0"/>
              <a:t>Alcohol and substance use can </a:t>
            </a:r>
            <a:r>
              <a:rPr lang="en-US" sz="2400" b="1" dirty="0">
                <a:solidFill>
                  <a:srgbClr val="FF0000"/>
                </a:solidFill>
              </a:rPr>
              <a:t>DECREASE</a:t>
            </a:r>
            <a:r>
              <a:rPr lang="en-US" sz="2400" dirty="0">
                <a:solidFill>
                  <a:srgbClr val="FF0000"/>
                </a:solidFill>
              </a:rPr>
              <a:t> </a:t>
            </a:r>
            <a:r>
              <a:rPr lang="en-US" sz="2400" dirty="0"/>
              <a:t>the efficacy of antiretroviral therapy </a:t>
            </a:r>
            <a:r>
              <a:rPr lang="en-US" sz="1600" dirty="0"/>
              <a:t>(Michel, </a:t>
            </a:r>
            <a:r>
              <a:rPr lang="en-US" sz="1600" dirty="0" err="1"/>
              <a:t>Carrieri</a:t>
            </a:r>
            <a:r>
              <a:rPr lang="en-US" sz="1600" dirty="0"/>
              <a:t>, </a:t>
            </a:r>
            <a:r>
              <a:rPr lang="en-US" sz="1600" dirty="0" err="1"/>
              <a:t>Fugon</a:t>
            </a:r>
            <a:r>
              <a:rPr lang="en-US" sz="1600" dirty="0"/>
              <a:t> et al., 2010)</a:t>
            </a:r>
          </a:p>
          <a:p>
            <a:r>
              <a:rPr lang="en-US" sz="2400" dirty="0"/>
              <a:t>In ROAH Uganda, </a:t>
            </a:r>
            <a:r>
              <a:rPr lang="en-US" sz="2400" dirty="0">
                <a:solidFill>
                  <a:srgbClr val="FF0000"/>
                </a:solidFill>
              </a:rPr>
              <a:t>30%</a:t>
            </a:r>
            <a:r>
              <a:rPr lang="en-US" sz="2400" dirty="0"/>
              <a:t> reported using alcohol; no one reported any other substance use</a:t>
            </a:r>
          </a:p>
          <a:p>
            <a:endParaRPr lang="en-US" sz="2400" dirty="0"/>
          </a:p>
        </p:txBody>
      </p:sp>
      <p:sp>
        <p:nvSpPr>
          <p:cNvPr id="2" name="Title 1"/>
          <p:cNvSpPr>
            <a:spLocks noGrp="1"/>
          </p:cNvSpPr>
          <p:nvPr>
            <p:ph type="title"/>
          </p:nvPr>
        </p:nvSpPr>
        <p:spPr>
          <a:xfrm>
            <a:off x="1847250" y="78606"/>
            <a:ext cx="8763000" cy="1143000"/>
          </a:xfrm>
        </p:spPr>
        <p:txBody>
          <a:bodyPr>
            <a:noAutofit/>
          </a:bodyPr>
          <a:lstStyle/>
          <a:p>
            <a:pPr algn="ctr"/>
            <a:r>
              <a:rPr lang="en-US" sz="3600" dirty="0"/>
              <a:t>Substance Use Complicates HIV Care</a:t>
            </a:r>
          </a:p>
        </p:txBody>
      </p:sp>
      <p:sp>
        <p:nvSpPr>
          <p:cNvPr id="8" name="Slide Number Placeholder 7"/>
          <p:cNvSpPr>
            <a:spLocks noGrp="1"/>
          </p:cNvSpPr>
          <p:nvPr>
            <p:ph type="sldNum" sz="quarter" idx="4294967295"/>
          </p:nvPr>
        </p:nvSpPr>
        <p:spPr>
          <a:xfrm>
            <a:off x="8534400" y="6400800"/>
            <a:ext cx="2133600" cy="304800"/>
          </a:xfrm>
          <a:prstGeom prst="rect">
            <a:avLst/>
          </a:prstGeom>
        </p:spPr>
        <p:txBody>
          <a:bodyPr/>
          <a:lstStyle/>
          <a:p>
            <a:fld id="{DF48D377-26AD-454C-A675-54E8F6CFAFB8}" type="slidenum">
              <a:rPr lang="en-US" smtClean="0">
                <a:solidFill>
                  <a:prstClr val="black">
                    <a:tint val="75000"/>
                  </a:prstClr>
                </a:solidFill>
              </a:rPr>
              <a:pPr/>
              <a:t>41</a:t>
            </a:fld>
            <a:endParaRPr lang="en-US" dirty="0">
              <a:solidFill>
                <a:prstClr val="black">
                  <a:tint val="75000"/>
                </a:prstClr>
              </a:solidFill>
            </a:endParaRPr>
          </a:p>
        </p:txBody>
      </p:sp>
    </p:spTree>
    <p:extLst>
      <p:ext uri="{BB962C8B-B14F-4D97-AF65-F5344CB8AC3E}">
        <p14:creationId xmlns:p14="http://schemas.microsoft.com/office/powerpoint/2010/main" val="19741098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2460" y="4193611"/>
            <a:ext cx="2883161" cy="236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7284" y="4193611"/>
            <a:ext cx="2851429" cy="235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2881" y="4155635"/>
            <a:ext cx="2894350" cy="237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5838" y="5516752"/>
            <a:ext cx="1786865" cy="576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 name="Content Placeholder 2"/>
          <p:cNvSpPr>
            <a:spLocks noGrp="1"/>
          </p:cNvSpPr>
          <p:nvPr>
            <p:ph idx="1"/>
          </p:nvPr>
        </p:nvSpPr>
        <p:spPr>
          <a:xfrm>
            <a:off x="1993024" y="1353201"/>
            <a:ext cx="8163790" cy="2562442"/>
          </a:xfrm>
        </p:spPr>
        <p:txBody>
          <a:bodyPr>
            <a:noAutofit/>
          </a:bodyPr>
          <a:lstStyle/>
          <a:p>
            <a:pPr marL="457200" indent="-457200">
              <a:spcBef>
                <a:spcPct val="50000"/>
              </a:spcBef>
              <a:buFont typeface="Arial" charset="0"/>
              <a:buChar char="•"/>
              <a:tabLst>
                <a:tab pos="508000" algn="l"/>
              </a:tabLst>
              <a:defRPr/>
            </a:pPr>
            <a:r>
              <a:rPr lang="en-US" sz="2200" dirty="0"/>
              <a:t>32% (n=115) disengaged from care (&gt;56 days late)</a:t>
            </a:r>
          </a:p>
          <a:p>
            <a:pPr marL="457200" indent="-457200">
              <a:spcBef>
                <a:spcPct val="50000"/>
              </a:spcBef>
              <a:buFont typeface="Arial" charset="0"/>
              <a:buChar char="•"/>
              <a:tabLst>
                <a:tab pos="508000" algn="l"/>
              </a:tabLst>
              <a:defRPr/>
            </a:pPr>
            <a:r>
              <a:rPr lang="en-US" sz="2200" dirty="0"/>
              <a:t>Disengagement &amp; missed visits more common post delivery than antenatally (rate of disengagement 6.17 vs. 2.41 per 100 woman months)</a:t>
            </a:r>
          </a:p>
          <a:p>
            <a:pPr marL="457200" indent="-457200">
              <a:spcBef>
                <a:spcPct val="50000"/>
              </a:spcBef>
              <a:buFont typeface="Arial" charset="0"/>
              <a:buChar char="•"/>
              <a:tabLst>
                <a:tab pos="508000" algn="l"/>
              </a:tabLst>
              <a:defRPr/>
            </a:pPr>
            <a:r>
              <a:rPr lang="en-US" sz="2200" dirty="0"/>
              <a:t>Similar rates of disengagement at both ART sites</a:t>
            </a:r>
            <a:endParaRPr lang="en-GB" sz="2200" dirty="0"/>
          </a:p>
        </p:txBody>
      </p:sp>
      <p:sp>
        <p:nvSpPr>
          <p:cNvPr id="138" name="TextBox 137"/>
          <p:cNvSpPr txBox="1"/>
          <p:nvPr/>
        </p:nvSpPr>
        <p:spPr>
          <a:xfrm>
            <a:off x="1900352" y="3679471"/>
            <a:ext cx="8645236" cy="369332"/>
          </a:xfrm>
          <a:prstGeom prst="rect">
            <a:avLst/>
          </a:prstGeom>
          <a:noFill/>
        </p:spPr>
        <p:txBody>
          <a:bodyPr wrap="square" rtlCol="0">
            <a:spAutoFit/>
          </a:bodyPr>
          <a:lstStyle/>
          <a:p>
            <a:r>
              <a:rPr lang="en-ZA" dirty="0">
                <a:solidFill>
                  <a:prstClr val="black"/>
                </a:solidFill>
                <a:latin typeface="Arial" pitchFamily="34" charset="0"/>
                <a:cs typeface="Arial" pitchFamily="34" charset="0"/>
              </a:rPr>
              <a:t>Kaplan Meier curves of retention by site overall(a), antenatally(b) and postpartum(c)</a:t>
            </a:r>
            <a:endParaRPr lang="en-GB" dirty="0">
              <a:solidFill>
                <a:prstClr val="black"/>
              </a:solidFill>
              <a:latin typeface="Arial" pitchFamily="34" charset="0"/>
              <a:cs typeface="Arial" pitchFamily="34" charset="0"/>
            </a:endParaRPr>
          </a:p>
        </p:txBody>
      </p:sp>
      <p:sp>
        <p:nvSpPr>
          <p:cNvPr id="3" name="TextBox 2"/>
          <p:cNvSpPr txBox="1"/>
          <p:nvPr/>
        </p:nvSpPr>
        <p:spPr>
          <a:xfrm>
            <a:off x="1618956" y="130607"/>
            <a:ext cx="9013434" cy="954107"/>
          </a:xfrm>
          <a:prstGeom prst="rect">
            <a:avLst/>
          </a:prstGeom>
          <a:noFill/>
        </p:spPr>
        <p:txBody>
          <a:bodyPr wrap="square" rtlCol="0">
            <a:spAutoFit/>
          </a:bodyPr>
          <a:lstStyle/>
          <a:p>
            <a:pPr algn="ctr" defTabSz="457200"/>
            <a:r>
              <a:rPr lang="en-US" sz="2800" b="1" dirty="0">
                <a:solidFill>
                  <a:srgbClr val="FF0000"/>
                </a:solidFill>
              </a:rPr>
              <a:t>Retention in care during and after pregnancy </a:t>
            </a:r>
          </a:p>
          <a:p>
            <a:pPr algn="ctr" defTabSz="457200"/>
            <a:r>
              <a:rPr lang="en-US" sz="2800" b="1" dirty="0">
                <a:solidFill>
                  <a:srgbClr val="FF0000"/>
                </a:solidFill>
              </a:rPr>
              <a:t>is still problematic</a:t>
            </a:r>
          </a:p>
        </p:txBody>
      </p:sp>
    </p:spTree>
    <p:extLst>
      <p:ext uri="{BB962C8B-B14F-4D97-AF65-F5344CB8AC3E}">
        <p14:creationId xmlns:p14="http://schemas.microsoft.com/office/powerpoint/2010/main" val="37971939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Other</a:t>
            </a:r>
            <a:r>
              <a:rPr lang="nb-NO" dirty="0" smtClean="0"/>
              <a:t> </a:t>
            </a:r>
            <a:r>
              <a:rPr lang="nb-NO" dirty="0" err="1" smtClean="0"/>
              <a:t>health</a:t>
            </a:r>
            <a:r>
              <a:rPr lang="nb-NO" dirty="0" smtClean="0"/>
              <a:t> </a:t>
            </a:r>
            <a:r>
              <a:rPr lang="nb-NO" dirty="0" err="1" smtClean="0"/>
              <a:t>issues</a:t>
            </a:r>
            <a:r>
              <a:rPr lang="nb-NO" dirty="0" smtClean="0"/>
              <a:t>- </a:t>
            </a:r>
            <a:r>
              <a:rPr lang="nb-NO" dirty="0" err="1" smtClean="0"/>
              <a:t>interlinkage</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36914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In 2014… We have </a:t>
            </a:r>
          </a:p>
        </p:txBody>
      </p:sp>
      <p:sp>
        <p:nvSpPr>
          <p:cNvPr id="17411" name="Content Placeholder 2"/>
          <p:cNvSpPr>
            <a:spLocks noGrp="1"/>
          </p:cNvSpPr>
          <p:nvPr>
            <p:ph idx="1"/>
          </p:nvPr>
        </p:nvSpPr>
        <p:spPr>
          <a:xfrm>
            <a:off x="2133600" y="2209800"/>
            <a:ext cx="7721600" cy="1905000"/>
          </a:xfrm>
        </p:spPr>
        <p:txBody>
          <a:bodyPr/>
          <a:lstStyle/>
          <a:p>
            <a:r>
              <a:rPr lang="en-US" altLang="en-US" smtClean="0"/>
              <a:t>Evidence based prevention for HIV/TB</a:t>
            </a:r>
          </a:p>
          <a:p>
            <a:r>
              <a:rPr lang="en-US" altLang="en-US" smtClean="0"/>
              <a:t>New TB diagnostics </a:t>
            </a:r>
          </a:p>
          <a:p>
            <a:r>
              <a:rPr lang="en-US" altLang="en-US" smtClean="0"/>
              <a:t>Ability to cure most TB in 6 months and to reduce mortality with ART </a:t>
            </a:r>
          </a:p>
        </p:txBody>
      </p:sp>
      <p:sp>
        <p:nvSpPr>
          <p:cNvPr id="17412" name="TextBox 1"/>
          <p:cNvSpPr txBox="1">
            <a:spLocks noChangeArrowheads="1"/>
          </p:cNvSpPr>
          <p:nvPr/>
        </p:nvSpPr>
        <p:spPr bwMode="auto">
          <a:xfrm>
            <a:off x="2133600" y="5181600"/>
            <a:ext cx="8077200" cy="9540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fontAlgn="base">
              <a:spcBef>
                <a:spcPct val="0"/>
              </a:spcBef>
              <a:spcAft>
                <a:spcPct val="0"/>
              </a:spcAft>
            </a:pPr>
            <a:r>
              <a:rPr lang="en-US" altLang="en-US" sz="2800">
                <a:solidFill>
                  <a:srgbClr val="000000"/>
                </a:solidFill>
              </a:rPr>
              <a:t>Over 1 million new TB cases in HIV+ persons  and 320,000 HIV/TB deaths EVERY YEAR</a:t>
            </a:r>
          </a:p>
        </p:txBody>
      </p:sp>
    </p:spTree>
    <p:extLst>
      <p:ext uri="{BB962C8B-B14F-4D97-AF65-F5344CB8AC3E}">
        <p14:creationId xmlns:p14="http://schemas.microsoft.com/office/powerpoint/2010/main" val="1562068795"/>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52600" y="381000"/>
            <a:ext cx="8915400" cy="838200"/>
          </a:xfrm>
        </p:spPr>
        <p:txBody>
          <a:bodyPr/>
          <a:lstStyle/>
          <a:p>
            <a:pPr algn="ctr"/>
            <a:r>
              <a:rPr lang="en-US" altLang="en-US" smtClean="0"/>
              <a:t>Moving forward in 2014: Combination Prevention for HIV/TB</a:t>
            </a:r>
          </a:p>
        </p:txBody>
      </p:sp>
      <p:sp>
        <p:nvSpPr>
          <p:cNvPr id="21507" name="Flowchart: Process 2"/>
          <p:cNvSpPr>
            <a:spLocks noChangeArrowheads="1"/>
          </p:cNvSpPr>
          <p:nvPr/>
        </p:nvSpPr>
        <p:spPr bwMode="auto">
          <a:xfrm>
            <a:off x="1992314" y="4422775"/>
            <a:ext cx="3417887" cy="914400"/>
          </a:xfrm>
          <a:prstGeom prst="flowChartProcess">
            <a:avLst/>
          </a:prstGeom>
          <a:solidFill>
            <a:schemeClr val="accent1"/>
          </a:solidFill>
          <a:ln w="9525" algn="ctr">
            <a:solidFill>
              <a:schemeClr val="tx1"/>
            </a:solidFill>
            <a:round/>
            <a:headEnd/>
            <a:tailEnd/>
          </a:ln>
          <a:effectLst>
            <a:prstShdw prst="shdw17" dist="17961" dir="2700000">
              <a:schemeClr val="bg2"/>
            </a:prstShdw>
          </a:effectLst>
        </p:spPr>
        <p:txBody>
          <a:bodyPr/>
          <a:lstStyle/>
          <a:p>
            <a:pPr fontAlgn="base">
              <a:spcBef>
                <a:spcPct val="0"/>
              </a:spcBef>
              <a:spcAft>
                <a:spcPct val="0"/>
              </a:spcAft>
            </a:pPr>
            <a:endParaRPr lang="en-US" altLang="en-US">
              <a:solidFill>
                <a:srgbClr val="FFFFFF"/>
              </a:solidFill>
              <a:cs typeface="Arial" charset="0"/>
            </a:endParaRPr>
          </a:p>
        </p:txBody>
      </p:sp>
      <p:sp>
        <p:nvSpPr>
          <p:cNvPr id="4" name="Trapezoid 3"/>
          <p:cNvSpPr/>
          <p:nvPr/>
        </p:nvSpPr>
        <p:spPr bwMode="auto">
          <a:xfrm>
            <a:off x="1992314" y="3206751"/>
            <a:ext cx="3417887" cy="1216025"/>
          </a:xfrm>
          <a:prstGeom prst="trapezoid">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bg2"/>
            </a:prstShdw>
          </a:effectLst>
        </p:spPr>
        <p:txBody>
          <a:bodyPr/>
          <a:lstStyle/>
          <a:p>
            <a:pPr fontAlgn="base">
              <a:spcBef>
                <a:spcPct val="0"/>
              </a:spcBef>
              <a:spcAft>
                <a:spcPct val="0"/>
              </a:spcAft>
              <a:defRPr/>
            </a:pPr>
            <a:endParaRPr lang="en-US" dirty="0">
              <a:solidFill>
                <a:srgbClr val="FFFFFF"/>
              </a:solidFill>
              <a:cs typeface="Arial" charset="0"/>
            </a:endParaRPr>
          </a:p>
        </p:txBody>
      </p:sp>
      <p:sp>
        <p:nvSpPr>
          <p:cNvPr id="21509" name="Isosceles Triangle 5"/>
          <p:cNvSpPr>
            <a:spLocks noChangeArrowheads="1"/>
          </p:cNvSpPr>
          <p:nvPr/>
        </p:nvSpPr>
        <p:spPr bwMode="auto">
          <a:xfrm>
            <a:off x="2265363" y="1565276"/>
            <a:ext cx="2743200" cy="1641475"/>
          </a:xfrm>
          <a:prstGeom prst="triangle">
            <a:avLst>
              <a:gd name="adj" fmla="val 50528"/>
            </a:avLst>
          </a:prstGeom>
          <a:solidFill>
            <a:schemeClr val="tx2"/>
          </a:solidFill>
          <a:ln w="9525" algn="ctr">
            <a:solidFill>
              <a:schemeClr val="tx1"/>
            </a:solidFill>
            <a:round/>
            <a:headEnd/>
            <a:tailEnd/>
          </a:ln>
          <a:effectLst>
            <a:prstShdw prst="shdw17" dist="17961" dir="2700000">
              <a:schemeClr val="bg2"/>
            </a:prstShdw>
          </a:effectLst>
        </p:spPr>
        <p:txBody>
          <a:bodyPr/>
          <a:lstStyle/>
          <a:p>
            <a:pPr fontAlgn="base">
              <a:spcBef>
                <a:spcPct val="0"/>
              </a:spcBef>
              <a:spcAft>
                <a:spcPct val="0"/>
              </a:spcAft>
            </a:pPr>
            <a:endParaRPr lang="en-US" altLang="en-US">
              <a:solidFill>
                <a:srgbClr val="FFFFFF"/>
              </a:solidFill>
              <a:cs typeface="Arial" charset="0"/>
            </a:endParaRPr>
          </a:p>
        </p:txBody>
      </p:sp>
      <p:sp>
        <p:nvSpPr>
          <p:cNvPr id="7" name="Content Placeholder 2"/>
          <p:cNvSpPr txBox="1">
            <a:spLocks/>
          </p:cNvSpPr>
          <p:nvPr/>
        </p:nvSpPr>
        <p:spPr>
          <a:xfrm>
            <a:off x="5638800" y="1765300"/>
            <a:ext cx="5029200" cy="4406900"/>
          </a:xfrm>
          <a:prstGeom prst="rect">
            <a:avLst/>
          </a:prstGeom>
        </p:spPr>
        <p:txBody>
          <a:bodyPr/>
          <a:lstStyle>
            <a:lvl1pPr marL="342900" indent="-342900" algn="l" rtl="0" eaLnBrk="0" fontAlgn="base" hangingPunct="0">
              <a:spcBef>
                <a:spcPct val="20000"/>
              </a:spcBef>
              <a:spcAft>
                <a:spcPct val="0"/>
              </a:spcAft>
              <a:buClr>
                <a:schemeClr val="accent2"/>
              </a:buClr>
              <a:buSzPct val="60000"/>
              <a:buFont typeface="Webdings" pitchFamily="18" charset="2"/>
              <a:buChar char="n"/>
              <a:tabLst>
                <a:tab pos="971550" algn="l"/>
              </a:tabLst>
              <a:defRPr sz="2400" b="1">
                <a:solidFill>
                  <a:schemeClr val="bg2"/>
                </a:solidFill>
                <a:latin typeface="+mn-lt"/>
                <a:ea typeface="+mn-ea"/>
                <a:cs typeface="+mn-cs"/>
              </a:defRPr>
            </a:lvl1pPr>
            <a:lvl2pPr marL="742950" indent="-285750" algn="l" rtl="0" eaLnBrk="0" fontAlgn="base" hangingPunct="0">
              <a:spcBef>
                <a:spcPct val="20000"/>
              </a:spcBef>
              <a:spcAft>
                <a:spcPct val="0"/>
              </a:spcAft>
              <a:buClr>
                <a:srgbClr val="2C60FF"/>
              </a:buClr>
              <a:buSzPct val="100000"/>
              <a:buFont typeface="Arial" pitchFamily="34" charset="0"/>
              <a:buChar char="•"/>
              <a:tabLst>
                <a:tab pos="971550" algn="l"/>
              </a:tabLst>
              <a:defRPr sz="2000">
                <a:solidFill>
                  <a:schemeClr val="bg2"/>
                </a:solidFill>
                <a:latin typeface="+mn-lt"/>
              </a:defRPr>
            </a:lvl2pPr>
            <a:lvl3pPr marL="1143000" indent="-228600" algn="l" rtl="0" eaLnBrk="0" fontAlgn="base" hangingPunct="0">
              <a:spcBef>
                <a:spcPct val="20000"/>
              </a:spcBef>
              <a:spcAft>
                <a:spcPct val="0"/>
              </a:spcAft>
              <a:buClr>
                <a:srgbClr val="2C60FF"/>
              </a:buClr>
              <a:buSzPct val="100000"/>
              <a:buFont typeface="Arial" pitchFamily="34" charset="0"/>
              <a:buChar char="•"/>
              <a:tabLst>
                <a:tab pos="971550" algn="l"/>
              </a:tabLst>
              <a:defRPr sz="2000">
                <a:solidFill>
                  <a:schemeClr val="bg2"/>
                </a:solidFill>
                <a:latin typeface="+mn-lt"/>
              </a:defRPr>
            </a:lvl3pPr>
            <a:lvl4pPr marL="1600200" indent="-228600" algn="l" rtl="0" eaLnBrk="0" fontAlgn="base" hangingPunct="0">
              <a:spcBef>
                <a:spcPct val="20000"/>
              </a:spcBef>
              <a:spcAft>
                <a:spcPct val="0"/>
              </a:spcAft>
              <a:buClr>
                <a:srgbClr val="2C60FF"/>
              </a:buClr>
              <a:buSzPct val="100000"/>
              <a:buFont typeface="Arial" pitchFamily="34" charset="0"/>
              <a:buChar char="•"/>
              <a:tabLst>
                <a:tab pos="971550" algn="l"/>
              </a:tabLst>
              <a:defRPr sz="2000">
                <a:solidFill>
                  <a:schemeClr val="bg2"/>
                </a:solidFill>
                <a:latin typeface="+mn-lt"/>
              </a:defRPr>
            </a:lvl4pPr>
            <a:lvl5pPr marL="2057400" indent="-228600" algn="l" rtl="0" eaLnBrk="0" fontAlgn="base" hangingPunct="0">
              <a:spcBef>
                <a:spcPct val="20000"/>
              </a:spcBef>
              <a:spcAft>
                <a:spcPct val="0"/>
              </a:spcAft>
              <a:buClr>
                <a:srgbClr val="2C60FF"/>
              </a:buClr>
              <a:buSzPct val="100000"/>
              <a:buFont typeface="Arial" pitchFamily="34" charset="0"/>
              <a:buChar char="•"/>
              <a:tabLst>
                <a:tab pos="971550" algn="l"/>
              </a:tabLst>
              <a:defRPr sz="2000">
                <a:solidFill>
                  <a:schemeClr val="bg2"/>
                </a:solidFill>
                <a:latin typeface="+mn-lt"/>
              </a:defRPr>
            </a:lvl5pPr>
            <a:lvl6pPr marL="2514600" indent="-228600" algn="l" rtl="0" eaLnBrk="1" fontAlgn="base" hangingPunct="1">
              <a:spcBef>
                <a:spcPct val="20000"/>
              </a:spcBef>
              <a:spcAft>
                <a:spcPct val="0"/>
              </a:spcAft>
              <a:buClr>
                <a:schemeClr val="tx1"/>
              </a:buClr>
              <a:buSzPct val="100000"/>
              <a:buChar char="–"/>
              <a:tabLst>
                <a:tab pos="971550" algn="l"/>
              </a:tabLst>
              <a:defRPr sz="2000">
                <a:solidFill>
                  <a:schemeClr val="bg2"/>
                </a:solidFill>
                <a:latin typeface="+mn-lt"/>
              </a:defRPr>
            </a:lvl6pPr>
            <a:lvl7pPr marL="2971800" indent="-228600" algn="l" rtl="0" eaLnBrk="1" fontAlgn="base" hangingPunct="1">
              <a:spcBef>
                <a:spcPct val="20000"/>
              </a:spcBef>
              <a:spcAft>
                <a:spcPct val="0"/>
              </a:spcAft>
              <a:buClr>
                <a:schemeClr val="tx1"/>
              </a:buClr>
              <a:buSzPct val="100000"/>
              <a:buChar char="–"/>
              <a:tabLst>
                <a:tab pos="971550" algn="l"/>
              </a:tabLst>
              <a:defRPr sz="2000">
                <a:solidFill>
                  <a:schemeClr val="bg2"/>
                </a:solidFill>
                <a:latin typeface="+mn-lt"/>
              </a:defRPr>
            </a:lvl7pPr>
            <a:lvl8pPr marL="3429000" indent="-228600" algn="l" rtl="0" eaLnBrk="1" fontAlgn="base" hangingPunct="1">
              <a:spcBef>
                <a:spcPct val="20000"/>
              </a:spcBef>
              <a:spcAft>
                <a:spcPct val="0"/>
              </a:spcAft>
              <a:buClr>
                <a:schemeClr val="tx1"/>
              </a:buClr>
              <a:buSzPct val="100000"/>
              <a:buChar char="–"/>
              <a:tabLst>
                <a:tab pos="971550" algn="l"/>
              </a:tabLst>
              <a:defRPr sz="2000">
                <a:solidFill>
                  <a:schemeClr val="bg2"/>
                </a:solidFill>
                <a:latin typeface="+mn-lt"/>
              </a:defRPr>
            </a:lvl8pPr>
            <a:lvl9pPr marL="3886200" indent="-228600" algn="l" rtl="0" eaLnBrk="1" fontAlgn="base" hangingPunct="1">
              <a:spcBef>
                <a:spcPct val="20000"/>
              </a:spcBef>
              <a:spcAft>
                <a:spcPct val="0"/>
              </a:spcAft>
              <a:buClr>
                <a:schemeClr val="tx1"/>
              </a:buClr>
              <a:buSzPct val="100000"/>
              <a:buChar char="–"/>
              <a:tabLst>
                <a:tab pos="971550" algn="l"/>
              </a:tabLst>
              <a:defRPr sz="2000">
                <a:solidFill>
                  <a:schemeClr val="bg2"/>
                </a:solidFill>
                <a:latin typeface="+mn-lt"/>
              </a:defRPr>
            </a:lvl9pPr>
          </a:lstStyle>
          <a:p>
            <a:pPr>
              <a:buClr>
                <a:srgbClr val="E84400"/>
              </a:buClr>
              <a:defRPr/>
            </a:pPr>
            <a:r>
              <a:rPr lang="en-US" kern="0" dirty="0">
                <a:solidFill>
                  <a:srgbClr val="000000"/>
                </a:solidFill>
              </a:rPr>
              <a:t>ART: </a:t>
            </a:r>
            <a:r>
              <a:rPr lang="en-US" kern="0" dirty="0">
                <a:solidFill>
                  <a:srgbClr val="FF0000"/>
                </a:solidFill>
              </a:rPr>
              <a:t>65%</a:t>
            </a:r>
            <a:r>
              <a:rPr lang="en-US" kern="0" dirty="0">
                <a:solidFill>
                  <a:srgbClr val="000000"/>
                </a:solidFill>
              </a:rPr>
              <a:t> reduction in TB(1) </a:t>
            </a:r>
          </a:p>
          <a:p>
            <a:pPr>
              <a:buClr>
                <a:srgbClr val="E84400"/>
              </a:buClr>
              <a:defRPr/>
            </a:pPr>
            <a:r>
              <a:rPr lang="en-US" kern="0" dirty="0">
                <a:solidFill>
                  <a:srgbClr val="000000"/>
                </a:solidFill>
              </a:rPr>
              <a:t>ART + isoniazid preventive therapy (IPT) additional </a:t>
            </a:r>
            <a:r>
              <a:rPr lang="en-US" kern="0" dirty="0">
                <a:solidFill>
                  <a:srgbClr val="FF0000"/>
                </a:solidFill>
              </a:rPr>
              <a:t>35%</a:t>
            </a:r>
            <a:r>
              <a:rPr lang="en-US" kern="0" dirty="0">
                <a:solidFill>
                  <a:srgbClr val="000000"/>
                </a:solidFill>
              </a:rPr>
              <a:t> reduction in TB  in high TB transmission areas(2) </a:t>
            </a:r>
          </a:p>
          <a:p>
            <a:pPr lvl="1">
              <a:defRPr/>
            </a:pPr>
            <a:r>
              <a:rPr lang="en-US" u="sng" kern="0" dirty="0">
                <a:solidFill>
                  <a:srgbClr val="000000"/>
                </a:solidFill>
              </a:rPr>
              <a:t>NO TB SKIN TEST NEEDED </a:t>
            </a:r>
          </a:p>
          <a:p>
            <a:pPr>
              <a:buClr>
                <a:srgbClr val="E84400"/>
              </a:buClr>
              <a:defRPr/>
            </a:pPr>
            <a:r>
              <a:rPr lang="en-US" kern="0" dirty="0">
                <a:solidFill>
                  <a:srgbClr val="000000"/>
                </a:solidFill>
              </a:rPr>
              <a:t>Transmission reduction strategies</a:t>
            </a:r>
          </a:p>
          <a:p>
            <a:pPr lvl="1">
              <a:defRPr/>
            </a:pPr>
            <a:r>
              <a:rPr lang="en-US" kern="0" dirty="0">
                <a:solidFill>
                  <a:srgbClr val="000000"/>
                </a:solidFill>
              </a:rPr>
              <a:t>Enhanced case finding (3)  </a:t>
            </a:r>
          </a:p>
          <a:p>
            <a:pPr lvl="1">
              <a:defRPr/>
            </a:pPr>
            <a:r>
              <a:rPr lang="en-US" kern="0" dirty="0">
                <a:solidFill>
                  <a:srgbClr val="000000"/>
                </a:solidFill>
              </a:rPr>
              <a:t>Infection control </a:t>
            </a:r>
          </a:p>
        </p:txBody>
      </p:sp>
      <p:sp>
        <p:nvSpPr>
          <p:cNvPr id="21511" name="TextBox 7"/>
          <p:cNvSpPr txBox="1">
            <a:spLocks noChangeArrowheads="1"/>
          </p:cNvSpPr>
          <p:nvPr/>
        </p:nvSpPr>
        <p:spPr bwMode="auto">
          <a:xfrm>
            <a:off x="3146426" y="2349501"/>
            <a:ext cx="923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fontAlgn="base">
              <a:spcBef>
                <a:spcPct val="0"/>
              </a:spcBef>
              <a:spcAft>
                <a:spcPct val="0"/>
              </a:spcAft>
            </a:pPr>
            <a:r>
              <a:rPr lang="en-US" altLang="en-US" sz="2800">
                <a:solidFill>
                  <a:srgbClr val="000000"/>
                </a:solidFill>
              </a:rPr>
              <a:t>ART</a:t>
            </a:r>
          </a:p>
        </p:txBody>
      </p:sp>
      <p:sp>
        <p:nvSpPr>
          <p:cNvPr id="21512" name="TextBox 8"/>
          <p:cNvSpPr txBox="1">
            <a:spLocks noChangeArrowheads="1"/>
          </p:cNvSpPr>
          <p:nvPr/>
        </p:nvSpPr>
        <p:spPr bwMode="auto">
          <a:xfrm>
            <a:off x="3236913" y="3492501"/>
            <a:ext cx="74295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fontAlgn="base">
              <a:spcBef>
                <a:spcPct val="0"/>
              </a:spcBef>
              <a:spcAft>
                <a:spcPct val="0"/>
              </a:spcAft>
            </a:pPr>
            <a:r>
              <a:rPr lang="en-US" altLang="en-US" sz="2800">
                <a:solidFill>
                  <a:srgbClr val="000000"/>
                </a:solidFill>
              </a:rPr>
              <a:t>IPT</a:t>
            </a:r>
          </a:p>
          <a:p>
            <a:pPr fontAlgn="base">
              <a:spcBef>
                <a:spcPct val="0"/>
              </a:spcBef>
              <a:spcAft>
                <a:spcPct val="0"/>
              </a:spcAft>
            </a:pPr>
            <a:endParaRPr lang="en-US" altLang="en-US" sz="2800">
              <a:solidFill>
                <a:srgbClr val="000000"/>
              </a:solidFill>
            </a:endParaRPr>
          </a:p>
        </p:txBody>
      </p:sp>
      <p:sp>
        <p:nvSpPr>
          <p:cNvPr id="21513" name="TextBox 9"/>
          <p:cNvSpPr txBox="1">
            <a:spLocks noChangeArrowheads="1"/>
          </p:cNvSpPr>
          <p:nvPr/>
        </p:nvSpPr>
        <p:spPr bwMode="auto">
          <a:xfrm>
            <a:off x="1819275" y="4435475"/>
            <a:ext cx="3822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algn="ctr" fontAlgn="base">
              <a:spcBef>
                <a:spcPct val="0"/>
              </a:spcBef>
              <a:spcAft>
                <a:spcPct val="0"/>
              </a:spcAft>
            </a:pPr>
            <a:r>
              <a:rPr lang="en-US" altLang="en-US" sz="2800">
                <a:solidFill>
                  <a:srgbClr val="000000"/>
                </a:solidFill>
              </a:rPr>
              <a:t>Transmission reduction strategies </a:t>
            </a:r>
          </a:p>
        </p:txBody>
      </p:sp>
      <p:sp>
        <p:nvSpPr>
          <p:cNvPr id="21514" name="TextBox 1"/>
          <p:cNvSpPr txBox="1">
            <a:spLocks noChangeArrowheads="1"/>
          </p:cNvSpPr>
          <p:nvPr/>
        </p:nvSpPr>
        <p:spPr bwMode="auto">
          <a:xfrm>
            <a:off x="1524000" y="6394450"/>
            <a:ext cx="9372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fontAlgn="base">
              <a:spcBef>
                <a:spcPct val="0"/>
              </a:spcBef>
              <a:spcAft>
                <a:spcPct val="0"/>
              </a:spcAft>
            </a:pPr>
            <a:r>
              <a:rPr lang="en-US" altLang="en-US" sz="1800" b="0">
                <a:solidFill>
                  <a:srgbClr val="FFFFFF"/>
                </a:solidFill>
              </a:rPr>
              <a:t>1. Suthar, PLOS Medicine , 2012; 2. Rangaka, Lancet, 2014 3. Lorent PLOS One, 2014 </a:t>
            </a:r>
          </a:p>
        </p:txBody>
      </p:sp>
      <p:sp>
        <p:nvSpPr>
          <p:cNvPr id="21515" name="TextBox 1"/>
          <p:cNvSpPr txBox="1">
            <a:spLocks noChangeArrowheads="1"/>
          </p:cNvSpPr>
          <p:nvPr/>
        </p:nvSpPr>
        <p:spPr bwMode="auto">
          <a:xfrm>
            <a:off x="1816100" y="5630863"/>
            <a:ext cx="382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fontAlgn="base">
              <a:spcBef>
                <a:spcPct val="0"/>
              </a:spcBef>
              <a:spcAft>
                <a:spcPct val="0"/>
              </a:spcAft>
            </a:pPr>
            <a:r>
              <a:rPr lang="en-US" altLang="en-US">
                <a:solidFill>
                  <a:srgbClr val="000000"/>
                </a:solidFill>
              </a:rPr>
              <a:t>Combination Prevention </a:t>
            </a:r>
          </a:p>
        </p:txBody>
      </p:sp>
    </p:spTree>
    <p:extLst>
      <p:ext uri="{BB962C8B-B14F-4D97-AF65-F5344CB8AC3E}">
        <p14:creationId xmlns:p14="http://schemas.microsoft.com/office/powerpoint/2010/main" val="737613335"/>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lgn="ctr"/>
            <a:r>
              <a:rPr lang="en-US" altLang="en-US" smtClean="0"/>
              <a:t>Who is dying from HIV/TB?</a:t>
            </a:r>
          </a:p>
        </p:txBody>
      </p:sp>
      <p:sp>
        <p:nvSpPr>
          <p:cNvPr id="26627" name="Content Placeholder 2"/>
          <p:cNvSpPr>
            <a:spLocks noGrp="1"/>
          </p:cNvSpPr>
          <p:nvPr>
            <p:ph idx="1"/>
          </p:nvPr>
        </p:nvSpPr>
        <p:spPr>
          <a:xfrm>
            <a:off x="3530600" y="2057400"/>
            <a:ext cx="5156200" cy="4800600"/>
          </a:xfrm>
        </p:spPr>
        <p:txBody>
          <a:bodyPr/>
          <a:lstStyle/>
          <a:p>
            <a:pPr marL="457200" indent="-457200">
              <a:buFont typeface="Times New Roman" pitchFamily="18" charset="0"/>
              <a:buAutoNum type="arabicPeriod"/>
            </a:pPr>
            <a:r>
              <a:rPr lang="en-US" altLang="en-US" smtClean="0"/>
              <a:t>South Africa 	88,000	</a:t>
            </a:r>
          </a:p>
          <a:p>
            <a:pPr marL="457200" indent="-457200">
              <a:buFont typeface="Times New Roman" pitchFamily="18" charset="0"/>
              <a:buAutoNum type="arabicPeriod"/>
            </a:pPr>
            <a:r>
              <a:rPr lang="en-US" altLang="en-US" smtClean="0"/>
              <a:t>Mozambique	45,000	</a:t>
            </a:r>
          </a:p>
          <a:p>
            <a:pPr marL="457200" indent="-457200">
              <a:buFont typeface="Times New Roman" pitchFamily="18" charset="0"/>
              <a:buAutoNum type="arabicPeriod"/>
            </a:pPr>
            <a:r>
              <a:rPr lang="en-US" altLang="en-US" smtClean="0"/>
              <a:t>India 		42,000	</a:t>
            </a:r>
          </a:p>
          <a:p>
            <a:pPr marL="457200" indent="-457200">
              <a:buFont typeface="Times New Roman" pitchFamily="18" charset="0"/>
              <a:buAutoNum type="arabicPeriod"/>
            </a:pPr>
            <a:r>
              <a:rPr lang="en-US" altLang="en-US" smtClean="0"/>
              <a:t>Nigeria		19,000	</a:t>
            </a:r>
          </a:p>
          <a:p>
            <a:pPr marL="457200" indent="-457200">
              <a:buFont typeface="Times New Roman" pitchFamily="18" charset="0"/>
              <a:buAutoNum type="arabicPeriod"/>
            </a:pPr>
            <a:r>
              <a:rPr lang="en-US" altLang="en-US" smtClean="0"/>
              <a:t>Zimbabwe	18,000	</a:t>
            </a:r>
          </a:p>
          <a:p>
            <a:pPr marL="457200" indent="-457200">
              <a:buFont typeface="Times New Roman" pitchFamily="18" charset="0"/>
              <a:buAutoNum type="arabicPeriod"/>
            </a:pPr>
            <a:r>
              <a:rPr lang="en-US" altLang="en-US" smtClean="0"/>
              <a:t>Uganda 		9,200		</a:t>
            </a:r>
          </a:p>
          <a:p>
            <a:pPr marL="457200" indent="-457200">
              <a:buFont typeface="Times New Roman" pitchFamily="18" charset="0"/>
              <a:buAutoNum type="arabicPeriod"/>
            </a:pPr>
            <a:r>
              <a:rPr lang="en-US" altLang="en-US" smtClean="0"/>
              <a:t>Kenya		7,700		</a:t>
            </a:r>
          </a:p>
          <a:p>
            <a:pPr marL="457200" indent="-457200">
              <a:buFont typeface="Times New Roman" pitchFamily="18" charset="0"/>
              <a:buAutoNum type="arabicPeriod"/>
            </a:pPr>
            <a:r>
              <a:rPr lang="en-US" altLang="en-US" smtClean="0"/>
              <a:t>Tanzania		7,000		</a:t>
            </a:r>
          </a:p>
          <a:p>
            <a:pPr marL="457200" indent="-457200">
              <a:buFont typeface="Times New Roman" pitchFamily="18" charset="0"/>
              <a:buAutoNum type="arabicPeriod"/>
            </a:pPr>
            <a:r>
              <a:rPr lang="en-US" altLang="en-US" smtClean="0"/>
              <a:t>DRC		6,300		</a:t>
            </a:r>
          </a:p>
          <a:p>
            <a:pPr marL="457200" indent="-457200">
              <a:buFont typeface="Times New Roman" pitchFamily="18" charset="0"/>
              <a:buAutoNum type="arabicPeriod"/>
            </a:pPr>
            <a:r>
              <a:rPr lang="en-US" altLang="en-US" smtClean="0"/>
              <a:t>Ethiopia		5,600		</a:t>
            </a:r>
          </a:p>
        </p:txBody>
      </p:sp>
      <p:sp>
        <p:nvSpPr>
          <p:cNvPr id="26628" name="TextBox 1"/>
          <p:cNvSpPr txBox="1">
            <a:spLocks noChangeArrowheads="1"/>
          </p:cNvSpPr>
          <p:nvPr/>
        </p:nvSpPr>
        <p:spPr bwMode="auto">
          <a:xfrm>
            <a:off x="1905001" y="1447800"/>
            <a:ext cx="8505825" cy="584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fontAlgn="base">
              <a:spcBef>
                <a:spcPct val="0"/>
              </a:spcBef>
              <a:spcAft>
                <a:spcPct val="0"/>
              </a:spcAft>
            </a:pPr>
            <a:r>
              <a:rPr lang="en-US" altLang="en-US" sz="3200">
                <a:solidFill>
                  <a:srgbClr val="000000"/>
                </a:solidFill>
              </a:rPr>
              <a:t>TOP 10 COUNTRIES WITH HIV/TB DEATHS</a:t>
            </a:r>
          </a:p>
        </p:txBody>
      </p:sp>
      <p:sp>
        <p:nvSpPr>
          <p:cNvPr id="26629" name="TextBox 2"/>
          <p:cNvSpPr txBox="1">
            <a:spLocks noChangeArrowheads="1"/>
          </p:cNvSpPr>
          <p:nvPr/>
        </p:nvSpPr>
        <p:spPr bwMode="auto">
          <a:xfrm>
            <a:off x="7391401" y="6364289"/>
            <a:ext cx="3090863" cy="369887"/>
          </a:xfrm>
          <a:prstGeom prst="rect">
            <a:avLst/>
          </a:prstGeom>
          <a:solidFill>
            <a:schemeClr val="bg1"/>
          </a:solidFill>
          <a:ln w="9525">
            <a:solidFill>
              <a:schemeClr val="bg2"/>
            </a:solidFill>
            <a:miter lim="800000"/>
            <a:headEnd/>
            <a:tailEnd/>
          </a:ln>
        </p:spPr>
        <p:txBody>
          <a:bodyPr wrap="none">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fontAlgn="base">
              <a:spcBef>
                <a:spcPct val="0"/>
              </a:spcBef>
              <a:spcAft>
                <a:spcPct val="0"/>
              </a:spcAft>
            </a:pPr>
            <a:r>
              <a:rPr lang="en-US" altLang="en-US" sz="1800" b="0">
                <a:solidFill>
                  <a:srgbClr val="FFFFFF"/>
                </a:solidFill>
              </a:rPr>
              <a:t>Global TB report, 2012 data </a:t>
            </a:r>
          </a:p>
        </p:txBody>
      </p:sp>
    </p:spTree>
    <p:extLst>
      <p:ext uri="{BB962C8B-B14F-4D97-AF65-F5344CB8AC3E}">
        <p14:creationId xmlns:p14="http://schemas.microsoft.com/office/powerpoint/2010/main" val="248777632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a:blip r:embed="rId2" cstate="print">
            <a:extLst>
              <a:ext uri="{28A0092B-C50C-407E-A947-70E740481C1C}">
                <a14:useLocalDpi xmlns:a14="http://schemas.microsoft.com/office/drawing/2010/main" val="0"/>
              </a:ext>
            </a:extLst>
          </a:blip>
          <a:srcRect t="52608"/>
          <a:stretch>
            <a:fillRect/>
          </a:stretch>
        </p:blipFill>
        <p:spPr bwMode="auto">
          <a:xfrm>
            <a:off x="1701801" y="1530350"/>
            <a:ext cx="8132763"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235200" y="304800"/>
            <a:ext cx="7721600" cy="1066800"/>
          </a:xfrm>
          <a:prstGeom prst="rect">
            <a:avLst/>
          </a:prstGeom>
        </p:spPr>
        <p:txBody>
          <a:bodyPr/>
          <a:lstStyle>
            <a:lvl1pPr algn="l" rtl="0" eaLnBrk="1" fontAlgn="base" hangingPunct="1">
              <a:spcBef>
                <a:spcPct val="0"/>
              </a:spcBef>
              <a:spcAft>
                <a:spcPct val="0"/>
              </a:spcAft>
              <a:defRPr sz="3600" b="1">
                <a:solidFill>
                  <a:srgbClr val="001D77"/>
                </a:solidFill>
                <a:latin typeface="+mn-lt"/>
                <a:ea typeface="+mj-ea"/>
                <a:cs typeface="+mj-cs"/>
              </a:defRPr>
            </a:lvl1pPr>
            <a:lvl2pPr algn="l" rtl="0" eaLnBrk="1" fontAlgn="base" hangingPunct="1">
              <a:spcBef>
                <a:spcPct val="0"/>
              </a:spcBef>
              <a:spcAft>
                <a:spcPct val="0"/>
              </a:spcAft>
              <a:defRPr sz="3600" b="1">
                <a:solidFill>
                  <a:srgbClr val="001D77"/>
                </a:solidFill>
                <a:latin typeface="Arial" charset="0"/>
              </a:defRPr>
            </a:lvl2pPr>
            <a:lvl3pPr algn="l" rtl="0" eaLnBrk="1" fontAlgn="base" hangingPunct="1">
              <a:spcBef>
                <a:spcPct val="0"/>
              </a:spcBef>
              <a:spcAft>
                <a:spcPct val="0"/>
              </a:spcAft>
              <a:defRPr sz="3600" b="1">
                <a:solidFill>
                  <a:srgbClr val="001D77"/>
                </a:solidFill>
                <a:latin typeface="Arial" charset="0"/>
              </a:defRPr>
            </a:lvl3pPr>
            <a:lvl4pPr algn="l" rtl="0" eaLnBrk="1" fontAlgn="base" hangingPunct="1">
              <a:spcBef>
                <a:spcPct val="0"/>
              </a:spcBef>
              <a:spcAft>
                <a:spcPct val="0"/>
              </a:spcAft>
              <a:defRPr sz="3600" b="1">
                <a:solidFill>
                  <a:srgbClr val="001D77"/>
                </a:solidFill>
                <a:latin typeface="Arial" charset="0"/>
              </a:defRPr>
            </a:lvl4pPr>
            <a:lvl5pPr algn="l" rtl="0" eaLnBrk="1" fontAlgn="base" hangingPunct="1">
              <a:spcBef>
                <a:spcPct val="0"/>
              </a:spcBef>
              <a:spcAft>
                <a:spcPct val="0"/>
              </a:spcAft>
              <a:defRPr sz="3600" b="1">
                <a:solidFill>
                  <a:srgbClr val="001D77"/>
                </a:solidFill>
                <a:latin typeface="Arial" charset="0"/>
              </a:defRPr>
            </a:lvl5pPr>
            <a:lvl6pPr marL="457200" algn="l" rtl="0" eaLnBrk="1" fontAlgn="base" hangingPunct="1">
              <a:spcBef>
                <a:spcPct val="0"/>
              </a:spcBef>
              <a:spcAft>
                <a:spcPct val="0"/>
              </a:spcAft>
              <a:defRPr sz="3600" b="1">
                <a:solidFill>
                  <a:srgbClr val="0066CC"/>
                </a:solidFill>
                <a:latin typeface="Times New Roman" pitchFamily="18" charset="0"/>
              </a:defRPr>
            </a:lvl6pPr>
            <a:lvl7pPr marL="914400" algn="l" rtl="0" eaLnBrk="1" fontAlgn="base" hangingPunct="1">
              <a:spcBef>
                <a:spcPct val="0"/>
              </a:spcBef>
              <a:spcAft>
                <a:spcPct val="0"/>
              </a:spcAft>
              <a:defRPr sz="3600" b="1">
                <a:solidFill>
                  <a:srgbClr val="0066CC"/>
                </a:solidFill>
                <a:latin typeface="Times New Roman" pitchFamily="18" charset="0"/>
              </a:defRPr>
            </a:lvl7pPr>
            <a:lvl8pPr marL="1371600" algn="l" rtl="0" eaLnBrk="1" fontAlgn="base" hangingPunct="1">
              <a:spcBef>
                <a:spcPct val="0"/>
              </a:spcBef>
              <a:spcAft>
                <a:spcPct val="0"/>
              </a:spcAft>
              <a:defRPr sz="3600" b="1">
                <a:solidFill>
                  <a:srgbClr val="0066CC"/>
                </a:solidFill>
                <a:latin typeface="Times New Roman" pitchFamily="18" charset="0"/>
              </a:defRPr>
            </a:lvl8pPr>
            <a:lvl9pPr marL="1828800" algn="l" rtl="0" eaLnBrk="1" fontAlgn="base" hangingPunct="1">
              <a:spcBef>
                <a:spcPct val="0"/>
              </a:spcBef>
              <a:spcAft>
                <a:spcPct val="0"/>
              </a:spcAft>
              <a:defRPr sz="3600" b="1">
                <a:solidFill>
                  <a:srgbClr val="0066CC"/>
                </a:solidFill>
                <a:latin typeface="Times New Roman" pitchFamily="18" charset="0"/>
              </a:defRPr>
            </a:lvl9pPr>
          </a:lstStyle>
          <a:p>
            <a:pPr algn="ctr">
              <a:defRPr/>
            </a:pPr>
            <a:r>
              <a:rPr lang="en-US" sz="3200" kern="0" dirty="0"/>
              <a:t>HIV is not diagnosed in TB; ART cannot be started</a:t>
            </a:r>
          </a:p>
        </p:txBody>
      </p:sp>
      <p:sp>
        <p:nvSpPr>
          <p:cNvPr id="29700" name="TextBox 5"/>
          <p:cNvSpPr txBox="1">
            <a:spLocks noChangeArrowheads="1"/>
          </p:cNvSpPr>
          <p:nvPr/>
        </p:nvSpPr>
        <p:spPr bwMode="auto">
          <a:xfrm>
            <a:off x="8102600" y="6477000"/>
            <a:ext cx="2514600" cy="369888"/>
          </a:xfrm>
          <a:prstGeom prst="rect">
            <a:avLst/>
          </a:prstGeom>
          <a:solidFill>
            <a:schemeClr val="bg1"/>
          </a:solidFill>
          <a:ln w="9525">
            <a:solidFill>
              <a:schemeClr val="bg2"/>
            </a:solidFill>
            <a:miter lim="800000"/>
            <a:headEnd/>
            <a:tailEnd/>
          </a:ln>
        </p:spPr>
        <p:txBody>
          <a:bodyPr wrap="none">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fontAlgn="base">
              <a:spcBef>
                <a:spcPct val="0"/>
              </a:spcBef>
              <a:spcAft>
                <a:spcPct val="0"/>
              </a:spcAft>
            </a:pPr>
            <a:r>
              <a:rPr lang="en-US" altLang="en-US" sz="1800" b="0">
                <a:solidFill>
                  <a:srgbClr val="FFFFFF"/>
                </a:solidFill>
              </a:rPr>
              <a:t>Global TB report, 2012</a:t>
            </a:r>
          </a:p>
        </p:txBody>
      </p:sp>
      <p:sp>
        <p:nvSpPr>
          <p:cNvPr id="29701" name="Down Arrow 1"/>
          <p:cNvSpPr>
            <a:spLocks noChangeArrowheads="1"/>
          </p:cNvSpPr>
          <p:nvPr/>
        </p:nvSpPr>
        <p:spPr bwMode="auto">
          <a:xfrm rot="3843552">
            <a:off x="8992395" y="2856707"/>
            <a:ext cx="735012" cy="1304925"/>
          </a:xfrm>
          <a:prstGeom prst="downArrow">
            <a:avLst>
              <a:gd name="adj1" fmla="val 50000"/>
              <a:gd name="adj2" fmla="val 49924"/>
            </a:avLst>
          </a:prstGeom>
          <a:solidFill>
            <a:schemeClr val="accent2"/>
          </a:solidFill>
          <a:ln w="9525" algn="ctr">
            <a:solidFill>
              <a:schemeClr val="tx1"/>
            </a:solidFill>
            <a:round/>
            <a:headEnd/>
            <a:tailEnd/>
          </a:ln>
          <a:effectLst>
            <a:prstShdw prst="shdw17" dist="17961" dir="2700000">
              <a:schemeClr val="bg2"/>
            </a:prstShdw>
          </a:effectLst>
        </p:spPr>
        <p:txBody>
          <a:bodyPr/>
          <a:lstStyle/>
          <a:p>
            <a:pPr fontAlgn="base">
              <a:spcBef>
                <a:spcPct val="0"/>
              </a:spcBef>
              <a:spcAft>
                <a:spcPct val="0"/>
              </a:spcAft>
            </a:pPr>
            <a:endParaRPr lang="en-US" altLang="en-US">
              <a:solidFill>
                <a:srgbClr val="FFFFFF"/>
              </a:solidFill>
              <a:cs typeface="Arial" charset="0"/>
            </a:endParaRPr>
          </a:p>
        </p:txBody>
      </p:sp>
      <p:sp>
        <p:nvSpPr>
          <p:cNvPr id="29702" name="TextBox 2"/>
          <p:cNvSpPr txBox="1">
            <a:spLocks noChangeArrowheads="1"/>
          </p:cNvSpPr>
          <p:nvPr/>
        </p:nvSpPr>
        <p:spPr bwMode="auto">
          <a:xfrm>
            <a:off x="8355014" y="4095751"/>
            <a:ext cx="2312987" cy="9239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fontAlgn="base">
              <a:spcBef>
                <a:spcPct val="0"/>
              </a:spcBef>
              <a:spcAft>
                <a:spcPct val="0"/>
              </a:spcAft>
            </a:pPr>
            <a:r>
              <a:rPr lang="en-US" altLang="en-US" sz="1800">
                <a:solidFill>
                  <a:srgbClr val="000000"/>
                </a:solidFill>
              </a:rPr>
              <a:t>Globally, </a:t>
            </a:r>
            <a:r>
              <a:rPr lang="en-US" altLang="en-US" sz="1800" u="sng">
                <a:solidFill>
                  <a:srgbClr val="000000"/>
                </a:solidFill>
              </a:rPr>
              <a:t>Only 40% </a:t>
            </a:r>
            <a:r>
              <a:rPr lang="en-US" altLang="en-US" sz="1800">
                <a:solidFill>
                  <a:srgbClr val="000000"/>
                </a:solidFill>
              </a:rPr>
              <a:t>TB cases HIV status known </a:t>
            </a:r>
          </a:p>
        </p:txBody>
      </p:sp>
    </p:spTree>
    <p:extLst>
      <p:ext uri="{BB962C8B-B14F-4D97-AF65-F5344CB8AC3E}">
        <p14:creationId xmlns:p14="http://schemas.microsoft.com/office/powerpoint/2010/main" val="3309577399"/>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Miners – “a public health catastrophe” </a:t>
            </a:r>
          </a:p>
        </p:txBody>
      </p:sp>
      <p:sp>
        <p:nvSpPr>
          <p:cNvPr id="41987" name="Content Placeholder 2"/>
          <p:cNvSpPr>
            <a:spLocks noGrp="1"/>
          </p:cNvSpPr>
          <p:nvPr>
            <p:ph idx="1"/>
          </p:nvPr>
        </p:nvSpPr>
        <p:spPr>
          <a:xfrm>
            <a:off x="2209800" y="1447800"/>
            <a:ext cx="7721600" cy="5257800"/>
          </a:xfrm>
        </p:spPr>
        <p:txBody>
          <a:bodyPr/>
          <a:lstStyle/>
          <a:p>
            <a:r>
              <a:rPr lang="en-US" altLang="en-US" smtClean="0"/>
              <a:t>Extraordinary rates of TB 4000-7000/100,000 in miners vs general population in SSA </a:t>
            </a:r>
          </a:p>
          <a:p>
            <a:r>
              <a:rPr lang="en-US" altLang="en-US" smtClean="0"/>
              <a:t>Second largest driver of TB in South Africa (after HIV) is mining</a:t>
            </a:r>
          </a:p>
          <a:p>
            <a:r>
              <a:rPr lang="en-US" altLang="en-US" smtClean="0"/>
              <a:t>HIV and mining lethal combination </a:t>
            </a:r>
          </a:p>
          <a:p>
            <a:pPr lvl="1"/>
            <a:r>
              <a:rPr lang="en-US" altLang="en-US" smtClean="0"/>
              <a:t>Silica exposure– increase risk 3 fold</a:t>
            </a:r>
          </a:p>
          <a:p>
            <a:pPr lvl="1"/>
            <a:r>
              <a:rPr lang="en-US" altLang="en-US" smtClean="0"/>
              <a:t>HIV + increase risk  greater than 10 fold</a:t>
            </a:r>
          </a:p>
          <a:p>
            <a:pPr lvl="1"/>
            <a:r>
              <a:rPr lang="en-US" altLang="en-US" smtClean="0"/>
              <a:t>HIV + silica- exposure - increased risk 15 fold </a:t>
            </a:r>
          </a:p>
          <a:p>
            <a:pPr lvl="1"/>
            <a:r>
              <a:rPr lang="en-US" altLang="en-US" smtClean="0"/>
              <a:t>Poor living conditions– increased risk many fold </a:t>
            </a:r>
          </a:p>
          <a:p>
            <a:r>
              <a:rPr lang="en-US" altLang="en-US" smtClean="0"/>
              <a:t>All forms of TB are a problem</a:t>
            </a:r>
          </a:p>
          <a:p>
            <a:pPr lvl="1"/>
            <a:r>
              <a:rPr lang="en-US" altLang="en-US" smtClean="0"/>
              <a:t>Latent TB- 89% in miners!</a:t>
            </a:r>
          </a:p>
          <a:p>
            <a:pPr lvl="1"/>
            <a:r>
              <a:rPr lang="en-US" altLang="en-US" smtClean="0"/>
              <a:t>New TB  infections and TB re-infections</a:t>
            </a:r>
          </a:p>
          <a:p>
            <a:pPr lvl="1"/>
            <a:r>
              <a:rPr lang="en-US" altLang="en-US" smtClean="0"/>
              <a:t>MDRTB 3.6% (miners) vs 1.9% non miners  </a:t>
            </a:r>
          </a:p>
        </p:txBody>
      </p:sp>
      <p:sp>
        <p:nvSpPr>
          <p:cNvPr id="41988" name="TextBox 1"/>
          <p:cNvSpPr txBox="1">
            <a:spLocks noChangeArrowheads="1"/>
          </p:cNvSpPr>
          <p:nvPr/>
        </p:nvSpPr>
        <p:spPr bwMode="auto">
          <a:xfrm>
            <a:off x="5410200" y="6488114"/>
            <a:ext cx="48910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fontAlgn="base">
              <a:spcBef>
                <a:spcPct val="0"/>
              </a:spcBef>
              <a:spcAft>
                <a:spcPct val="0"/>
              </a:spcAft>
            </a:pPr>
            <a:r>
              <a:rPr lang="en-US" altLang="en-US" sz="1800" b="0">
                <a:solidFill>
                  <a:srgbClr val="FFFFFF"/>
                </a:solidFill>
              </a:rPr>
              <a:t>Dharmadadhikari, Int  J Health Services, 2013</a:t>
            </a:r>
          </a:p>
        </p:txBody>
      </p:sp>
    </p:spTree>
    <p:extLst>
      <p:ext uri="{BB962C8B-B14F-4D97-AF65-F5344CB8AC3E}">
        <p14:creationId xmlns:p14="http://schemas.microsoft.com/office/powerpoint/2010/main" val="2176914060"/>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Children– Some sobering data</a:t>
            </a:r>
          </a:p>
        </p:txBody>
      </p:sp>
      <p:sp>
        <p:nvSpPr>
          <p:cNvPr id="39939" name="Content Placeholder 2"/>
          <p:cNvSpPr>
            <a:spLocks noGrp="1"/>
          </p:cNvSpPr>
          <p:nvPr>
            <p:ph idx="1"/>
          </p:nvPr>
        </p:nvSpPr>
        <p:spPr>
          <a:xfrm>
            <a:off x="1571625" y="2779713"/>
            <a:ext cx="4419600" cy="3581400"/>
          </a:xfrm>
        </p:spPr>
        <p:txBody>
          <a:bodyPr/>
          <a:lstStyle/>
          <a:p>
            <a:r>
              <a:rPr lang="en-US" altLang="en-US" smtClean="0"/>
              <a:t>32% HIV + children enrolled in Malawi cohort 2004-2010 diagnosed with TB</a:t>
            </a:r>
          </a:p>
          <a:p>
            <a:r>
              <a:rPr lang="en-US" altLang="en-US" smtClean="0"/>
              <a:t>20% with TB died</a:t>
            </a:r>
          </a:p>
          <a:p>
            <a:r>
              <a:rPr lang="en-US" altLang="en-US" smtClean="0"/>
              <a:t>8.8 fold increase in death in those not starting ART vs those starting ART within 2 months </a:t>
            </a:r>
          </a:p>
        </p:txBody>
      </p:sp>
      <p:sp>
        <p:nvSpPr>
          <p:cNvPr id="4" name="Content Placeholder 2"/>
          <p:cNvSpPr txBox="1">
            <a:spLocks/>
          </p:cNvSpPr>
          <p:nvPr/>
        </p:nvSpPr>
        <p:spPr bwMode="auto">
          <a:xfrm>
            <a:off x="6342064" y="2554288"/>
            <a:ext cx="39846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lgn="l" rtl="0" eaLnBrk="0" fontAlgn="base" hangingPunct="0">
              <a:spcBef>
                <a:spcPct val="20000"/>
              </a:spcBef>
              <a:spcAft>
                <a:spcPct val="0"/>
              </a:spcAft>
              <a:buClr>
                <a:schemeClr val="accent2"/>
              </a:buClr>
              <a:buSzPct val="60000"/>
              <a:buFont typeface="Webdings" pitchFamily="18" charset="2"/>
              <a:buChar char="n"/>
              <a:tabLst>
                <a:tab pos="971550" algn="l"/>
              </a:tabLst>
              <a:defRPr sz="2400" b="1">
                <a:solidFill>
                  <a:schemeClr val="bg2"/>
                </a:solidFill>
                <a:latin typeface="+mn-lt"/>
                <a:ea typeface="+mn-ea"/>
                <a:cs typeface="+mn-cs"/>
              </a:defRPr>
            </a:lvl1pPr>
            <a:lvl2pPr marL="742950" indent="-285750" algn="l" rtl="0" eaLnBrk="0" fontAlgn="base" hangingPunct="0">
              <a:spcBef>
                <a:spcPct val="20000"/>
              </a:spcBef>
              <a:spcAft>
                <a:spcPct val="0"/>
              </a:spcAft>
              <a:buClr>
                <a:srgbClr val="2C60FF"/>
              </a:buClr>
              <a:buSzPct val="100000"/>
              <a:buFont typeface="Arial" charset="0"/>
              <a:buChar char="•"/>
              <a:tabLst>
                <a:tab pos="971550" algn="l"/>
              </a:tabLst>
              <a:defRPr sz="2000">
                <a:solidFill>
                  <a:schemeClr val="bg2"/>
                </a:solidFill>
                <a:latin typeface="+mn-lt"/>
              </a:defRPr>
            </a:lvl2pPr>
            <a:lvl3pPr marL="1143000" indent="-228600" algn="l" rtl="0" eaLnBrk="0" fontAlgn="base" hangingPunct="0">
              <a:spcBef>
                <a:spcPct val="20000"/>
              </a:spcBef>
              <a:spcAft>
                <a:spcPct val="0"/>
              </a:spcAft>
              <a:buClr>
                <a:srgbClr val="2C60FF"/>
              </a:buClr>
              <a:buSzPct val="100000"/>
              <a:buFont typeface="Arial" charset="0"/>
              <a:buChar char="•"/>
              <a:tabLst>
                <a:tab pos="971550" algn="l"/>
              </a:tabLst>
              <a:defRPr sz="2000">
                <a:solidFill>
                  <a:schemeClr val="bg2"/>
                </a:solidFill>
                <a:latin typeface="+mn-lt"/>
              </a:defRPr>
            </a:lvl3pPr>
            <a:lvl4pPr marL="1600200" indent="-228600" algn="l" rtl="0" eaLnBrk="0" fontAlgn="base" hangingPunct="0">
              <a:spcBef>
                <a:spcPct val="20000"/>
              </a:spcBef>
              <a:spcAft>
                <a:spcPct val="0"/>
              </a:spcAft>
              <a:buClr>
                <a:srgbClr val="2C60FF"/>
              </a:buClr>
              <a:buSzPct val="100000"/>
              <a:buFont typeface="Arial" charset="0"/>
              <a:buChar char="•"/>
              <a:tabLst>
                <a:tab pos="971550" algn="l"/>
              </a:tabLst>
              <a:defRPr sz="2000">
                <a:solidFill>
                  <a:schemeClr val="bg2"/>
                </a:solidFill>
                <a:latin typeface="+mn-lt"/>
              </a:defRPr>
            </a:lvl4pPr>
            <a:lvl5pPr marL="2057400" indent="-228600" algn="l" rtl="0" eaLnBrk="0" fontAlgn="base" hangingPunct="0">
              <a:spcBef>
                <a:spcPct val="20000"/>
              </a:spcBef>
              <a:spcAft>
                <a:spcPct val="0"/>
              </a:spcAft>
              <a:buClr>
                <a:srgbClr val="2C60FF"/>
              </a:buClr>
              <a:buSzPct val="100000"/>
              <a:buFont typeface="Arial" charset="0"/>
              <a:buChar char="•"/>
              <a:tabLst>
                <a:tab pos="971550" algn="l"/>
              </a:tabLst>
              <a:defRPr sz="2000">
                <a:solidFill>
                  <a:schemeClr val="bg2"/>
                </a:solidFill>
                <a:latin typeface="+mn-lt"/>
              </a:defRPr>
            </a:lvl5pPr>
            <a:lvl6pPr marL="2514600" indent="-228600" algn="l" rtl="0" eaLnBrk="1" fontAlgn="base" hangingPunct="1">
              <a:spcBef>
                <a:spcPct val="20000"/>
              </a:spcBef>
              <a:spcAft>
                <a:spcPct val="0"/>
              </a:spcAft>
              <a:buClr>
                <a:schemeClr val="tx1"/>
              </a:buClr>
              <a:buSzPct val="100000"/>
              <a:buChar char="–"/>
              <a:tabLst>
                <a:tab pos="971550" algn="l"/>
              </a:tabLst>
              <a:defRPr sz="2000">
                <a:solidFill>
                  <a:schemeClr val="bg2"/>
                </a:solidFill>
                <a:latin typeface="+mn-lt"/>
              </a:defRPr>
            </a:lvl6pPr>
            <a:lvl7pPr marL="2971800" indent="-228600" algn="l" rtl="0" eaLnBrk="1" fontAlgn="base" hangingPunct="1">
              <a:spcBef>
                <a:spcPct val="20000"/>
              </a:spcBef>
              <a:spcAft>
                <a:spcPct val="0"/>
              </a:spcAft>
              <a:buClr>
                <a:schemeClr val="tx1"/>
              </a:buClr>
              <a:buSzPct val="100000"/>
              <a:buChar char="–"/>
              <a:tabLst>
                <a:tab pos="971550" algn="l"/>
              </a:tabLst>
              <a:defRPr sz="2000">
                <a:solidFill>
                  <a:schemeClr val="bg2"/>
                </a:solidFill>
                <a:latin typeface="+mn-lt"/>
              </a:defRPr>
            </a:lvl7pPr>
            <a:lvl8pPr marL="3429000" indent="-228600" algn="l" rtl="0" eaLnBrk="1" fontAlgn="base" hangingPunct="1">
              <a:spcBef>
                <a:spcPct val="20000"/>
              </a:spcBef>
              <a:spcAft>
                <a:spcPct val="0"/>
              </a:spcAft>
              <a:buClr>
                <a:schemeClr val="tx1"/>
              </a:buClr>
              <a:buSzPct val="100000"/>
              <a:buChar char="–"/>
              <a:tabLst>
                <a:tab pos="971550" algn="l"/>
              </a:tabLst>
              <a:defRPr sz="2000">
                <a:solidFill>
                  <a:schemeClr val="bg2"/>
                </a:solidFill>
                <a:latin typeface="+mn-lt"/>
              </a:defRPr>
            </a:lvl8pPr>
            <a:lvl9pPr marL="3886200" indent="-228600" algn="l" rtl="0" eaLnBrk="1" fontAlgn="base" hangingPunct="1">
              <a:spcBef>
                <a:spcPct val="20000"/>
              </a:spcBef>
              <a:spcAft>
                <a:spcPct val="0"/>
              </a:spcAft>
              <a:buClr>
                <a:schemeClr val="tx1"/>
              </a:buClr>
              <a:buSzPct val="100000"/>
              <a:buChar char="–"/>
              <a:tabLst>
                <a:tab pos="971550" algn="l"/>
              </a:tabLst>
              <a:defRPr sz="2000">
                <a:solidFill>
                  <a:schemeClr val="bg2"/>
                </a:solidFill>
                <a:latin typeface="+mn-lt"/>
              </a:defRPr>
            </a:lvl9pPr>
          </a:lstStyle>
          <a:p>
            <a:pPr>
              <a:buClr>
                <a:srgbClr val="E84400"/>
              </a:buClr>
              <a:defRPr/>
            </a:pPr>
            <a:r>
              <a:rPr lang="en-US" altLang="en-US" kern="0" dirty="0">
                <a:solidFill>
                  <a:srgbClr val="000000"/>
                </a:solidFill>
              </a:rPr>
              <a:t>1713 children presented with cough &gt;2 weeks duration in rural Uganda clinics </a:t>
            </a:r>
          </a:p>
          <a:p>
            <a:pPr>
              <a:buClr>
                <a:srgbClr val="E84400"/>
              </a:buClr>
              <a:defRPr/>
            </a:pPr>
            <a:r>
              <a:rPr lang="en-US" altLang="en-US" kern="0" dirty="0">
                <a:solidFill>
                  <a:srgbClr val="000000"/>
                </a:solidFill>
              </a:rPr>
              <a:t>Only 17.5% referred for microscopy</a:t>
            </a:r>
          </a:p>
          <a:p>
            <a:pPr>
              <a:buClr>
                <a:srgbClr val="E84400"/>
              </a:buClr>
              <a:defRPr/>
            </a:pPr>
            <a:r>
              <a:rPr lang="en-US" altLang="en-US" kern="0" dirty="0">
                <a:solidFill>
                  <a:srgbClr val="000000"/>
                </a:solidFill>
              </a:rPr>
              <a:t>Among those found to be AFB smear positive, only approximately half started TB therapy</a:t>
            </a:r>
          </a:p>
        </p:txBody>
      </p:sp>
      <p:sp>
        <p:nvSpPr>
          <p:cNvPr id="39941" name="TextBox 1"/>
          <p:cNvSpPr txBox="1">
            <a:spLocks noChangeArrowheads="1"/>
          </p:cNvSpPr>
          <p:nvPr/>
        </p:nvSpPr>
        <p:spPr bwMode="auto">
          <a:xfrm>
            <a:off x="1828800" y="1600200"/>
            <a:ext cx="3886200" cy="9540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algn="ctr" fontAlgn="base">
              <a:spcBef>
                <a:spcPct val="0"/>
              </a:spcBef>
              <a:spcAft>
                <a:spcPct val="0"/>
              </a:spcAft>
            </a:pPr>
            <a:r>
              <a:rPr lang="en-US" altLang="en-US" sz="2800">
                <a:solidFill>
                  <a:srgbClr val="000000"/>
                </a:solidFill>
              </a:rPr>
              <a:t>High TB  Burden and Mortality </a:t>
            </a:r>
          </a:p>
        </p:txBody>
      </p:sp>
      <p:sp>
        <p:nvSpPr>
          <p:cNvPr id="39942" name="TextBox 5"/>
          <p:cNvSpPr txBox="1">
            <a:spLocks noChangeArrowheads="1"/>
          </p:cNvSpPr>
          <p:nvPr/>
        </p:nvSpPr>
        <p:spPr bwMode="auto">
          <a:xfrm>
            <a:off x="6302375" y="1816100"/>
            <a:ext cx="3886200" cy="5222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fontAlgn="base">
              <a:spcBef>
                <a:spcPct val="0"/>
              </a:spcBef>
              <a:spcAft>
                <a:spcPct val="0"/>
              </a:spcAft>
            </a:pPr>
            <a:r>
              <a:rPr lang="en-US" altLang="en-US" sz="2800">
                <a:solidFill>
                  <a:srgbClr val="000000"/>
                </a:solidFill>
              </a:rPr>
              <a:t>Broken care cascade</a:t>
            </a:r>
          </a:p>
        </p:txBody>
      </p:sp>
      <p:sp>
        <p:nvSpPr>
          <p:cNvPr id="39943" name="TextBox 2"/>
          <p:cNvSpPr txBox="1">
            <a:spLocks noChangeArrowheads="1"/>
          </p:cNvSpPr>
          <p:nvPr/>
        </p:nvSpPr>
        <p:spPr bwMode="auto">
          <a:xfrm>
            <a:off x="2093913" y="6484938"/>
            <a:ext cx="20828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fontAlgn="base">
              <a:spcBef>
                <a:spcPct val="0"/>
              </a:spcBef>
              <a:spcAft>
                <a:spcPct val="0"/>
              </a:spcAft>
            </a:pPr>
            <a:r>
              <a:rPr lang="en-US" altLang="en-US" sz="1800" b="0">
                <a:solidFill>
                  <a:srgbClr val="FFFFFF"/>
                </a:solidFill>
              </a:rPr>
              <a:t>Buck, IJTLD, 2013</a:t>
            </a:r>
          </a:p>
        </p:txBody>
      </p:sp>
      <p:sp>
        <p:nvSpPr>
          <p:cNvPr id="39944" name="TextBox 7"/>
          <p:cNvSpPr txBox="1">
            <a:spLocks noChangeArrowheads="1"/>
          </p:cNvSpPr>
          <p:nvPr/>
        </p:nvSpPr>
        <p:spPr bwMode="auto">
          <a:xfrm>
            <a:off x="6781800" y="6484938"/>
            <a:ext cx="227488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2"/>
                </a:solidFill>
                <a:latin typeface="Arial" charset="0"/>
              </a:defRPr>
            </a:lvl1pPr>
            <a:lvl2pPr>
              <a:defRPr sz="2000">
                <a:solidFill>
                  <a:schemeClr val="bg2"/>
                </a:solidFill>
                <a:latin typeface="Arial" charset="0"/>
              </a:defRPr>
            </a:lvl2pPr>
            <a:lvl3pPr>
              <a:defRPr sz="2000">
                <a:solidFill>
                  <a:schemeClr val="bg2"/>
                </a:solidFill>
                <a:latin typeface="Arial" charset="0"/>
              </a:defRPr>
            </a:lvl3pPr>
            <a:lvl4pPr>
              <a:defRPr sz="2000">
                <a:solidFill>
                  <a:schemeClr val="bg2"/>
                </a:solidFill>
                <a:latin typeface="Arial" charset="0"/>
              </a:defRPr>
            </a:lvl4pPr>
            <a:lvl5pPr>
              <a:defRPr sz="2000">
                <a:solidFill>
                  <a:schemeClr val="bg2"/>
                </a:solidFill>
                <a:latin typeface="Arial" charset="0"/>
              </a:defRPr>
            </a:lvl5pPr>
            <a:lvl6pPr eaLnBrk="0" hangingPunct="0">
              <a:buClr>
                <a:srgbClr val="2C60FF"/>
              </a:buClr>
              <a:buFont typeface="Arial" charset="0"/>
              <a:buChar char="•"/>
              <a:defRPr sz="2000">
                <a:solidFill>
                  <a:schemeClr val="bg2"/>
                </a:solidFill>
                <a:latin typeface="Arial" charset="0"/>
              </a:defRPr>
            </a:lvl6pPr>
            <a:lvl7pPr eaLnBrk="0" hangingPunct="0">
              <a:buClr>
                <a:srgbClr val="2C60FF"/>
              </a:buClr>
              <a:buFont typeface="Arial" charset="0"/>
              <a:buChar char="•"/>
              <a:defRPr sz="2000">
                <a:solidFill>
                  <a:schemeClr val="bg2"/>
                </a:solidFill>
                <a:latin typeface="Arial" charset="0"/>
              </a:defRPr>
            </a:lvl7pPr>
            <a:lvl8pPr eaLnBrk="0" hangingPunct="0">
              <a:buClr>
                <a:srgbClr val="2C60FF"/>
              </a:buClr>
              <a:buFont typeface="Arial" charset="0"/>
              <a:buChar char="•"/>
              <a:defRPr sz="2000">
                <a:solidFill>
                  <a:schemeClr val="bg2"/>
                </a:solidFill>
                <a:latin typeface="Arial" charset="0"/>
              </a:defRPr>
            </a:lvl8pPr>
            <a:lvl9pPr eaLnBrk="0" hangingPunct="0">
              <a:buClr>
                <a:srgbClr val="2C60FF"/>
              </a:buClr>
              <a:buFont typeface="Arial" charset="0"/>
              <a:buChar char="•"/>
              <a:defRPr sz="2000">
                <a:solidFill>
                  <a:schemeClr val="bg2"/>
                </a:solidFill>
                <a:latin typeface="Arial" charset="0"/>
              </a:defRPr>
            </a:lvl9pPr>
          </a:lstStyle>
          <a:p>
            <a:pPr fontAlgn="base">
              <a:spcBef>
                <a:spcPct val="0"/>
              </a:spcBef>
              <a:spcAft>
                <a:spcPct val="0"/>
              </a:spcAft>
            </a:pPr>
            <a:r>
              <a:rPr lang="en-US" altLang="en-US" sz="1800" b="0">
                <a:solidFill>
                  <a:srgbClr val="FFFFFF"/>
                </a:solidFill>
              </a:rPr>
              <a:t>Marquez, submitted</a:t>
            </a:r>
          </a:p>
        </p:txBody>
      </p:sp>
    </p:spTree>
    <p:extLst>
      <p:ext uri="{BB962C8B-B14F-4D97-AF65-F5344CB8AC3E}">
        <p14:creationId xmlns:p14="http://schemas.microsoft.com/office/powerpoint/2010/main" val="200628222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206040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092055" y="1112838"/>
          <a:ext cx="5866209" cy="5340350"/>
        </p:xfrm>
        <a:graphic>
          <a:graphicData uri="http://schemas.openxmlformats.org/presentationml/2006/ole">
            <mc:AlternateContent xmlns:mc="http://schemas.openxmlformats.org/markup-compatibility/2006">
              <mc:Choice xmlns:v="urn:schemas-microsoft-com:vml" Requires="v">
                <p:oleObj spid="_x0000_s3083" name="Prism 5" r:id="rId4" imgW="5266800" imgH="3596760" progId="">
                  <p:embed/>
                </p:oleObj>
              </mc:Choice>
              <mc:Fallback>
                <p:oleObj name="Prism 5" r:id="rId4" imgW="5266800" imgH="35967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2055" y="1112838"/>
                        <a:ext cx="5866209" cy="534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05" name="Title 1"/>
          <p:cNvSpPr>
            <a:spLocks noGrp="1"/>
          </p:cNvSpPr>
          <p:nvPr>
            <p:ph type="title"/>
          </p:nvPr>
        </p:nvSpPr>
        <p:spPr>
          <a:xfrm>
            <a:off x="2179200" y="397351"/>
            <a:ext cx="8229600" cy="1143000"/>
          </a:xfrm>
        </p:spPr>
        <p:txBody>
          <a:bodyPr>
            <a:noAutofit/>
          </a:bodyPr>
          <a:lstStyle/>
          <a:p>
            <a:pPr algn="ctr"/>
            <a:r>
              <a:rPr lang="it-IT" sz="2800" b="1" dirty="0">
                <a:solidFill>
                  <a:srgbClr val="FF0000"/>
                </a:solidFill>
              </a:rPr>
              <a:t>HIV/HCV </a:t>
            </a:r>
            <a:r>
              <a:rPr lang="it-IT" sz="2800" b="1" dirty="0" err="1">
                <a:solidFill>
                  <a:srgbClr val="FF0000"/>
                </a:solidFill>
              </a:rPr>
              <a:t>coinfected</a:t>
            </a:r>
            <a:r>
              <a:rPr lang="it-IT" sz="2800" b="1" dirty="0">
                <a:solidFill>
                  <a:srgbClr val="FF0000"/>
                </a:solidFill>
              </a:rPr>
              <a:t> </a:t>
            </a:r>
            <a:r>
              <a:rPr lang="it-IT" sz="2800" b="1" dirty="0" err="1">
                <a:solidFill>
                  <a:srgbClr val="FF0000"/>
                </a:solidFill>
              </a:rPr>
              <a:t>patients</a:t>
            </a:r>
            <a:r>
              <a:rPr lang="it-IT" sz="2800" b="1" dirty="0">
                <a:solidFill>
                  <a:srgbClr val="FF0000"/>
                </a:solidFill>
              </a:rPr>
              <a:t> are no more </a:t>
            </a:r>
            <a:br>
              <a:rPr lang="it-IT" sz="2800" b="1" dirty="0">
                <a:solidFill>
                  <a:srgbClr val="FF0000"/>
                </a:solidFill>
              </a:rPr>
            </a:br>
            <a:r>
              <a:rPr lang="it-IT" sz="2800" b="1" dirty="0">
                <a:solidFill>
                  <a:srgbClr val="FF0000"/>
                </a:solidFill>
              </a:rPr>
              <a:t>a «special </a:t>
            </a:r>
            <a:r>
              <a:rPr lang="it-IT" sz="2800" b="1" dirty="0" err="1">
                <a:solidFill>
                  <a:srgbClr val="FF0000"/>
                </a:solidFill>
              </a:rPr>
              <a:t>population</a:t>
            </a:r>
            <a:r>
              <a:rPr lang="it-IT" sz="2800" b="1" dirty="0">
                <a:solidFill>
                  <a:srgbClr val="FF0000"/>
                </a:solidFill>
              </a:rPr>
              <a:t>»</a:t>
            </a:r>
            <a:r>
              <a:rPr lang="it-IT" sz="4000" b="1" dirty="0">
                <a:solidFill>
                  <a:srgbClr val="FF0000"/>
                </a:solidFill>
              </a:rPr>
              <a:t/>
            </a:r>
            <a:br>
              <a:rPr lang="it-IT" sz="4000" b="1" dirty="0">
                <a:solidFill>
                  <a:srgbClr val="FF0000"/>
                </a:solidFill>
              </a:rPr>
            </a:br>
            <a:endParaRPr lang="en-US" sz="4000" b="1" dirty="0">
              <a:solidFill>
                <a:srgbClr val="FF0000"/>
              </a:solidFill>
            </a:endParaRPr>
          </a:p>
        </p:txBody>
      </p:sp>
      <p:grpSp>
        <p:nvGrpSpPr>
          <p:cNvPr id="52" name="Group 51"/>
          <p:cNvGrpSpPr/>
          <p:nvPr/>
        </p:nvGrpSpPr>
        <p:grpSpPr>
          <a:xfrm>
            <a:off x="8677083" y="2152220"/>
            <a:ext cx="1758013" cy="941517"/>
            <a:chOff x="6956824" y="1292785"/>
            <a:chExt cx="2344015" cy="941517"/>
          </a:xfrm>
        </p:grpSpPr>
        <p:sp>
          <p:nvSpPr>
            <p:cNvPr id="54" name="TextBox 36"/>
            <p:cNvSpPr txBox="1">
              <a:spLocks noChangeArrowheads="1"/>
            </p:cNvSpPr>
            <p:nvPr/>
          </p:nvSpPr>
          <p:spPr bwMode="auto">
            <a:xfrm>
              <a:off x="7306342" y="1530623"/>
              <a:ext cx="1809415" cy="338554"/>
            </a:xfrm>
            <a:prstGeom prst="rect">
              <a:avLst/>
            </a:prstGeom>
            <a:noFill/>
            <a:ln w="9525">
              <a:noFill/>
              <a:miter lim="800000"/>
              <a:headEnd/>
              <a:tailEnd/>
            </a:ln>
          </p:spPr>
          <p:txBody>
            <a:bodyPr wrap="none">
              <a:spAutoFit/>
            </a:bodyPr>
            <a:lstStyle/>
            <a:p>
              <a:r>
                <a:rPr lang="en-US" sz="1600" b="1">
                  <a:solidFill>
                    <a:srgbClr val="070605"/>
                  </a:solidFill>
                  <a:cs typeface="Calibri" panose="020F0502020204030204" pitchFamily="34" charset="0"/>
                </a:rPr>
                <a:t>12-Week Arm</a:t>
              </a:r>
              <a:endParaRPr lang="en-US" sz="1600" b="1" dirty="0">
                <a:solidFill>
                  <a:srgbClr val="070605"/>
                </a:solidFill>
                <a:cs typeface="Calibri" panose="020F0502020204030204" pitchFamily="34" charset="0"/>
              </a:endParaRPr>
            </a:p>
          </p:txBody>
        </p:sp>
        <p:sp>
          <p:nvSpPr>
            <p:cNvPr id="57" name="TextBox 37"/>
            <p:cNvSpPr txBox="1">
              <a:spLocks noChangeArrowheads="1"/>
            </p:cNvSpPr>
            <p:nvPr/>
          </p:nvSpPr>
          <p:spPr bwMode="auto">
            <a:xfrm>
              <a:off x="7312360" y="1895748"/>
              <a:ext cx="1809415" cy="338554"/>
            </a:xfrm>
            <a:prstGeom prst="rect">
              <a:avLst/>
            </a:prstGeom>
            <a:noFill/>
            <a:ln w="9525">
              <a:noFill/>
              <a:miter lim="800000"/>
              <a:headEnd/>
              <a:tailEnd/>
            </a:ln>
          </p:spPr>
          <p:txBody>
            <a:bodyPr wrap="none">
              <a:spAutoFit/>
            </a:bodyPr>
            <a:lstStyle/>
            <a:p>
              <a:r>
                <a:rPr lang="en-US" sz="1600" b="1">
                  <a:solidFill>
                    <a:srgbClr val="070605"/>
                  </a:solidFill>
                  <a:cs typeface="Calibri" panose="020F0502020204030204" pitchFamily="34" charset="0"/>
                </a:rPr>
                <a:t>24-Week Arm</a:t>
              </a:r>
              <a:endParaRPr lang="en-US" sz="1400" b="1" dirty="0">
                <a:solidFill>
                  <a:srgbClr val="070605"/>
                </a:solidFill>
                <a:cs typeface="Calibri" panose="020F0502020204030204" pitchFamily="34" charset="0"/>
              </a:endParaRPr>
            </a:p>
          </p:txBody>
        </p:sp>
        <p:sp>
          <p:nvSpPr>
            <p:cNvPr id="58" name="Rectangle 57"/>
            <p:cNvSpPr/>
            <p:nvPr/>
          </p:nvSpPr>
          <p:spPr>
            <a:xfrm>
              <a:off x="7084318" y="1965124"/>
              <a:ext cx="289458" cy="165432"/>
            </a:xfrm>
            <a:prstGeom prst="rect">
              <a:avLst/>
            </a:prstGeom>
            <a:solidFill>
              <a:srgbClr val="6BBBA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cs typeface="Calibri" panose="020F0502020204030204" pitchFamily="34" charset="0"/>
              </a:endParaRPr>
            </a:p>
          </p:txBody>
        </p:sp>
        <p:sp>
          <p:nvSpPr>
            <p:cNvPr id="59" name="Rectangle 58"/>
            <p:cNvSpPr/>
            <p:nvPr/>
          </p:nvSpPr>
          <p:spPr>
            <a:xfrm>
              <a:off x="7079766" y="1598900"/>
              <a:ext cx="289458" cy="165432"/>
            </a:xfrm>
            <a:prstGeom prst="rect">
              <a:avLst/>
            </a:prstGeom>
            <a:solidFill>
              <a:srgbClr val="0082B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cs typeface="Calibri" panose="020F0502020204030204" pitchFamily="34" charset="0"/>
              </a:endParaRPr>
            </a:p>
          </p:txBody>
        </p:sp>
        <p:sp>
          <p:nvSpPr>
            <p:cNvPr id="60" name="TextBox 5"/>
            <p:cNvSpPr txBox="1">
              <a:spLocks noChangeArrowheads="1"/>
            </p:cNvSpPr>
            <p:nvPr/>
          </p:nvSpPr>
          <p:spPr bwMode="auto">
            <a:xfrm>
              <a:off x="6956824" y="1292785"/>
              <a:ext cx="2344015" cy="338554"/>
            </a:xfrm>
            <a:prstGeom prst="rect">
              <a:avLst/>
            </a:prstGeom>
            <a:noFill/>
            <a:ln w="9525">
              <a:noFill/>
              <a:miter lim="800000"/>
              <a:headEnd/>
              <a:tailEnd/>
            </a:ln>
          </p:spPr>
          <p:txBody>
            <a:bodyPr wrap="none">
              <a:spAutoFit/>
            </a:bodyPr>
            <a:lstStyle/>
            <a:p>
              <a:r>
                <a:rPr lang="en-US" sz="1600" b="1" u="sng" dirty="0">
                  <a:solidFill>
                    <a:srgbClr val="070605"/>
                  </a:solidFill>
                  <a:cs typeface="Calibri" panose="020F0502020204030204" pitchFamily="34" charset="0"/>
                </a:rPr>
                <a:t>3D + RBV Regimen</a:t>
              </a:r>
            </a:p>
          </p:txBody>
        </p:sp>
      </p:grpSp>
      <p:grpSp>
        <p:nvGrpSpPr>
          <p:cNvPr id="11" name="Group 10"/>
          <p:cNvGrpSpPr/>
          <p:nvPr/>
        </p:nvGrpSpPr>
        <p:grpSpPr>
          <a:xfrm>
            <a:off x="4043850" y="5013293"/>
            <a:ext cx="4224799" cy="647597"/>
            <a:chOff x="1835696" y="5013176"/>
            <a:chExt cx="5633064" cy="647597"/>
          </a:xfrm>
        </p:grpSpPr>
        <p:grpSp>
          <p:nvGrpSpPr>
            <p:cNvPr id="61" name="Group 60"/>
            <p:cNvGrpSpPr/>
            <p:nvPr/>
          </p:nvGrpSpPr>
          <p:grpSpPr>
            <a:xfrm>
              <a:off x="5214562" y="5013179"/>
              <a:ext cx="558204" cy="646331"/>
              <a:chOff x="5424626" y="4855829"/>
              <a:chExt cx="558204" cy="646331"/>
            </a:xfrm>
          </p:grpSpPr>
          <p:sp>
            <p:nvSpPr>
              <p:cNvPr id="62" name="TextBox 61"/>
              <p:cNvSpPr txBox="1"/>
              <p:nvPr/>
            </p:nvSpPr>
            <p:spPr>
              <a:xfrm>
                <a:off x="5424626" y="4855829"/>
                <a:ext cx="558204" cy="646331"/>
              </a:xfrm>
              <a:prstGeom prst="rect">
                <a:avLst/>
              </a:prstGeom>
              <a:noFill/>
              <a:effectLst/>
            </p:spPr>
            <p:txBody>
              <a:bodyPr wrap="none" rtlCol="0">
                <a:spAutoFit/>
              </a:bodyPr>
              <a:lstStyle/>
              <a:p>
                <a:r>
                  <a:rPr lang="en-US" b="1">
                    <a:solidFill>
                      <a:prstClr val="white"/>
                    </a:solidFill>
                    <a:effectLst>
                      <a:outerShdw blurRad="38100" dist="38100" dir="2700000" algn="tl">
                        <a:srgbClr val="000000">
                          <a:alpha val="43137"/>
                        </a:srgbClr>
                      </a:outerShdw>
                    </a:effectLst>
                  </a:rPr>
                  <a:t>29</a:t>
                </a:r>
              </a:p>
              <a:p>
                <a:r>
                  <a:rPr lang="en-US" b="1">
                    <a:solidFill>
                      <a:prstClr val="white"/>
                    </a:solidFill>
                    <a:effectLst>
                      <a:outerShdw blurRad="38100" dist="38100" dir="2700000" algn="tl">
                        <a:srgbClr val="000000">
                          <a:alpha val="43137"/>
                        </a:srgbClr>
                      </a:outerShdw>
                    </a:effectLst>
                  </a:rPr>
                  <a:t>31</a:t>
                </a:r>
              </a:p>
            </p:txBody>
          </p:sp>
          <p:cxnSp>
            <p:nvCxnSpPr>
              <p:cNvPr id="63" name="Straight Connector 62"/>
              <p:cNvCxnSpPr/>
              <p:nvPr/>
            </p:nvCxnSpPr>
            <p:spPr>
              <a:xfrm>
                <a:off x="5479216" y="5178994"/>
                <a:ext cx="297130" cy="1"/>
              </a:xfrm>
              <a:prstGeom prst="line">
                <a:avLst/>
              </a:prstGeom>
              <a:ln w="25400">
                <a:solidFill>
                  <a:schemeClr val="bg1"/>
                </a:solidFill>
              </a:ln>
              <a:effectLst>
                <a:outerShdw blurRad="12700" dist="12700" dir="2700000" algn="tl" rotWithShape="0">
                  <a:prstClr val="black">
                    <a:alpha val="43000"/>
                  </a:prstClr>
                </a:outerShdw>
              </a:effectLst>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5771772" y="5013176"/>
              <a:ext cx="558204" cy="646331"/>
              <a:chOff x="5927096" y="4855826"/>
              <a:chExt cx="558204" cy="646331"/>
            </a:xfrm>
          </p:grpSpPr>
          <p:sp>
            <p:nvSpPr>
              <p:cNvPr id="65" name="TextBox 64"/>
              <p:cNvSpPr txBox="1"/>
              <p:nvPr/>
            </p:nvSpPr>
            <p:spPr>
              <a:xfrm>
                <a:off x="5927096" y="4855826"/>
                <a:ext cx="558204" cy="646331"/>
              </a:xfrm>
              <a:prstGeom prst="rect">
                <a:avLst/>
              </a:prstGeom>
              <a:noFill/>
              <a:effectLst/>
            </p:spPr>
            <p:txBody>
              <a:bodyPr wrap="none" rtlCol="0">
                <a:spAutoFit/>
              </a:bodyPr>
              <a:lstStyle/>
              <a:p>
                <a:r>
                  <a:rPr lang="en-US" b="1">
                    <a:solidFill>
                      <a:prstClr val="white"/>
                    </a:solidFill>
                    <a:effectLst>
                      <a:outerShdw blurRad="38100" dist="38100" dir="2700000" algn="tl">
                        <a:srgbClr val="000000">
                          <a:alpha val="43137"/>
                        </a:srgbClr>
                      </a:outerShdw>
                    </a:effectLst>
                  </a:rPr>
                  <a:t>31</a:t>
                </a:r>
              </a:p>
              <a:p>
                <a:r>
                  <a:rPr lang="en-US" b="1">
                    <a:solidFill>
                      <a:prstClr val="white"/>
                    </a:solidFill>
                    <a:effectLst>
                      <a:outerShdw blurRad="38100" dist="38100" dir="2700000" algn="tl">
                        <a:srgbClr val="000000">
                          <a:alpha val="43137"/>
                        </a:srgbClr>
                      </a:outerShdw>
                    </a:effectLst>
                  </a:rPr>
                  <a:t>32</a:t>
                </a:r>
              </a:p>
            </p:txBody>
          </p:sp>
          <p:cxnSp>
            <p:nvCxnSpPr>
              <p:cNvPr id="66" name="Straight Connector 65"/>
              <p:cNvCxnSpPr/>
              <p:nvPr/>
            </p:nvCxnSpPr>
            <p:spPr>
              <a:xfrm>
                <a:off x="5993194" y="5178991"/>
                <a:ext cx="297130" cy="1"/>
              </a:xfrm>
              <a:prstGeom prst="line">
                <a:avLst/>
              </a:prstGeom>
              <a:noFill/>
              <a:ln w="25400">
                <a:solidFill>
                  <a:schemeClr val="bg1"/>
                </a:solidFill>
              </a:ln>
              <a:effectLst>
                <a:outerShdw blurRad="12700" dist="12700" dir="2700000" algn="tl" rotWithShape="0">
                  <a:prstClr val="black">
                    <a:alpha val="43000"/>
                  </a:prstClr>
                </a:outerShdw>
              </a:effectLst>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6910556" y="5013176"/>
              <a:ext cx="558204" cy="646331"/>
              <a:chOff x="5927096" y="4855826"/>
              <a:chExt cx="558204" cy="646331"/>
            </a:xfrm>
          </p:grpSpPr>
          <p:sp>
            <p:nvSpPr>
              <p:cNvPr id="85" name="TextBox 84"/>
              <p:cNvSpPr txBox="1"/>
              <p:nvPr/>
            </p:nvSpPr>
            <p:spPr>
              <a:xfrm>
                <a:off x="5927096" y="4855826"/>
                <a:ext cx="558204" cy="646331"/>
              </a:xfrm>
              <a:prstGeom prst="rect">
                <a:avLst/>
              </a:prstGeom>
              <a:noFill/>
              <a:effectLst/>
            </p:spPr>
            <p:txBody>
              <a:bodyPr wrap="none" rtlCol="0">
                <a:spAutoFit/>
              </a:bodyPr>
              <a:lstStyle/>
              <a:p>
                <a:r>
                  <a:rPr lang="en-US" b="1">
                    <a:solidFill>
                      <a:prstClr val="white"/>
                    </a:solidFill>
                    <a:effectLst>
                      <a:outerShdw blurRad="38100" dist="38100" dir="2700000" algn="tl">
                        <a:srgbClr val="000000">
                          <a:alpha val="43137"/>
                        </a:srgbClr>
                      </a:outerShdw>
                    </a:effectLst>
                  </a:rPr>
                  <a:t>29</a:t>
                </a:r>
              </a:p>
              <a:p>
                <a:r>
                  <a:rPr lang="en-US" b="1">
                    <a:solidFill>
                      <a:prstClr val="white"/>
                    </a:solidFill>
                    <a:effectLst>
                      <a:outerShdw blurRad="38100" dist="38100" dir="2700000" algn="tl">
                        <a:srgbClr val="000000">
                          <a:alpha val="43137"/>
                        </a:srgbClr>
                      </a:outerShdw>
                    </a:effectLst>
                  </a:rPr>
                  <a:t>31</a:t>
                </a:r>
              </a:p>
            </p:txBody>
          </p:sp>
          <p:cxnSp>
            <p:nvCxnSpPr>
              <p:cNvPr id="86" name="Straight Connector 85"/>
              <p:cNvCxnSpPr/>
              <p:nvPr/>
            </p:nvCxnSpPr>
            <p:spPr>
              <a:xfrm>
                <a:off x="5993194" y="5178991"/>
                <a:ext cx="297130" cy="1"/>
              </a:xfrm>
              <a:prstGeom prst="line">
                <a:avLst/>
              </a:prstGeom>
              <a:noFill/>
              <a:ln w="25400">
                <a:solidFill>
                  <a:schemeClr val="bg1"/>
                </a:solidFill>
              </a:ln>
              <a:effectLst>
                <a:outerShdw blurRad="12700" dist="12700" dir="2700000" algn="tl" rotWithShape="0">
                  <a:prstClr val="black">
                    <a:alpha val="43000"/>
                  </a:prstClr>
                </a:outerShdw>
              </a:effectLst>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835696" y="5014442"/>
              <a:ext cx="2803796" cy="646331"/>
              <a:chOff x="1835696" y="5014442"/>
              <a:chExt cx="2803796" cy="646331"/>
            </a:xfrm>
          </p:grpSpPr>
          <p:grpSp>
            <p:nvGrpSpPr>
              <p:cNvPr id="68" name="Group 67"/>
              <p:cNvGrpSpPr/>
              <p:nvPr/>
            </p:nvGrpSpPr>
            <p:grpSpPr>
              <a:xfrm>
                <a:off x="1835696" y="5014442"/>
                <a:ext cx="558204" cy="646331"/>
                <a:chOff x="1453003" y="4894178"/>
                <a:chExt cx="558204" cy="646331"/>
              </a:xfrm>
            </p:grpSpPr>
            <p:sp>
              <p:nvSpPr>
                <p:cNvPr id="82" name="TextBox 81"/>
                <p:cNvSpPr txBox="1"/>
                <p:nvPr/>
              </p:nvSpPr>
              <p:spPr>
                <a:xfrm>
                  <a:off x="1453003" y="4894178"/>
                  <a:ext cx="558204" cy="646331"/>
                </a:xfrm>
                <a:prstGeom prst="rect">
                  <a:avLst/>
                </a:prstGeom>
                <a:noFill/>
                <a:effectLst/>
              </p:spPr>
              <p:txBody>
                <a:bodyPr wrap="none" rtlCol="0">
                  <a:spAutoFit/>
                </a:bodyPr>
                <a:lstStyle/>
                <a:p>
                  <a:r>
                    <a:rPr lang="en-US" b="1">
                      <a:solidFill>
                        <a:prstClr val="white"/>
                      </a:solidFill>
                      <a:effectLst>
                        <a:outerShdw blurRad="38100" dist="38100" dir="2700000" algn="tl">
                          <a:srgbClr val="000000">
                            <a:alpha val="43137"/>
                          </a:srgbClr>
                        </a:outerShdw>
                      </a:effectLst>
                    </a:rPr>
                    <a:t>31</a:t>
                  </a:r>
                </a:p>
                <a:p>
                  <a:r>
                    <a:rPr lang="en-US" b="1">
                      <a:solidFill>
                        <a:prstClr val="white"/>
                      </a:solidFill>
                      <a:effectLst>
                        <a:outerShdw blurRad="38100" dist="38100" dir="2700000" algn="tl">
                          <a:srgbClr val="000000">
                            <a:alpha val="43137"/>
                          </a:srgbClr>
                        </a:outerShdw>
                      </a:effectLst>
                    </a:rPr>
                    <a:t>31</a:t>
                  </a:r>
                </a:p>
              </p:txBody>
            </p:sp>
            <p:cxnSp>
              <p:nvCxnSpPr>
                <p:cNvPr id="83" name="Straight Connector 82"/>
                <p:cNvCxnSpPr/>
                <p:nvPr/>
              </p:nvCxnSpPr>
              <p:spPr>
                <a:xfrm>
                  <a:off x="1516850" y="5214612"/>
                  <a:ext cx="278240" cy="1"/>
                </a:xfrm>
                <a:prstGeom prst="line">
                  <a:avLst/>
                </a:prstGeom>
                <a:ln w="25400">
                  <a:solidFill>
                    <a:schemeClr val="bg1"/>
                  </a:solidFill>
                </a:ln>
                <a:effectLst>
                  <a:outerShdw blurRad="12700" dist="12700" dir="27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2387396" y="5014442"/>
                <a:ext cx="558204" cy="646331"/>
                <a:chOff x="2175168" y="4894178"/>
                <a:chExt cx="558204" cy="646331"/>
              </a:xfrm>
            </p:grpSpPr>
            <p:sp>
              <p:nvSpPr>
                <p:cNvPr id="78" name="TextBox 77"/>
                <p:cNvSpPr txBox="1"/>
                <p:nvPr/>
              </p:nvSpPr>
              <p:spPr>
                <a:xfrm>
                  <a:off x="2175168" y="4894178"/>
                  <a:ext cx="558204" cy="646331"/>
                </a:xfrm>
                <a:prstGeom prst="rect">
                  <a:avLst/>
                </a:prstGeom>
                <a:noFill/>
                <a:effectLst/>
              </p:spPr>
              <p:txBody>
                <a:bodyPr wrap="none" rtlCol="0">
                  <a:spAutoFit/>
                </a:bodyPr>
                <a:lstStyle/>
                <a:p>
                  <a:r>
                    <a:rPr lang="en-US" b="1">
                      <a:solidFill>
                        <a:prstClr val="white"/>
                      </a:solidFill>
                      <a:effectLst>
                        <a:outerShdw blurRad="38100" dist="38100" dir="2700000" algn="tl">
                          <a:srgbClr val="000000">
                            <a:alpha val="43137"/>
                          </a:srgbClr>
                        </a:outerShdw>
                      </a:effectLst>
                    </a:rPr>
                    <a:t>32</a:t>
                  </a:r>
                </a:p>
                <a:p>
                  <a:r>
                    <a:rPr lang="en-US" b="1">
                      <a:solidFill>
                        <a:prstClr val="white"/>
                      </a:solidFill>
                      <a:effectLst>
                        <a:outerShdw blurRad="38100" dist="38100" dir="2700000" algn="tl">
                          <a:srgbClr val="000000">
                            <a:alpha val="43137"/>
                          </a:srgbClr>
                        </a:outerShdw>
                      </a:effectLst>
                    </a:rPr>
                    <a:t>32</a:t>
                  </a:r>
                </a:p>
              </p:txBody>
            </p:sp>
            <p:cxnSp>
              <p:nvCxnSpPr>
                <p:cNvPr id="79" name="Straight Connector 78"/>
                <p:cNvCxnSpPr/>
                <p:nvPr/>
              </p:nvCxnSpPr>
              <p:spPr>
                <a:xfrm>
                  <a:off x="2250369" y="5214609"/>
                  <a:ext cx="278240" cy="1"/>
                </a:xfrm>
                <a:prstGeom prst="line">
                  <a:avLst/>
                </a:prstGeom>
                <a:ln w="25400">
                  <a:solidFill>
                    <a:schemeClr val="bg1"/>
                  </a:solidFill>
                </a:ln>
                <a:effectLst>
                  <a:outerShdw blurRad="12700" dist="12700" dir="27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4081288" y="5014442"/>
                <a:ext cx="558204" cy="646331"/>
                <a:chOff x="4328670" y="4894178"/>
                <a:chExt cx="558204" cy="646331"/>
              </a:xfrm>
            </p:grpSpPr>
            <p:sp>
              <p:nvSpPr>
                <p:cNvPr id="91" name="TextBox 90"/>
                <p:cNvSpPr txBox="1"/>
                <p:nvPr/>
              </p:nvSpPr>
              <p:spPr>
                <a:xfrm>
                  <a:off x="4328670" y="4894178"/>
                  <a:ext cx="558204" cy="646331"/>
                </a:xfrm>
                <a:prstGeom prst="rect">
                  <a:avLst/>
                </a:prstGeom>
                <a:noFill/>
                <a:effectLst/>
              </p:spPr>
              <p:txBody>
                <a:bodyPr wrap="none" rtlCol="0">
                  <a:spAutoFit/>
                </a:bodyPr>
                <a:lstStyle/>
                <a:p>
                  <a:r>
                    <a:rPr lang="en-US" b="1">
                      <a:solidFill>
                        <a:prstClr val="white"/>
                      </a:solidFill>
                      <a:effectLst>
                        <a:outerShdw blurRad="38100" dist="38100" dir="2700000" algn="tl">
                          <a:srgbClr val="000000">
                            <a:alpha val="43137"/>
                          </a:srgbClr>
                        </a:outerShdw>
                      </a:effectLst>
                    </a:rPr>
                    <a:t>31</a:t>
                  </a:r>
                </a:p>
                <a:p>
                  <a:r>
                    <a:rPr lang="en-US" b="1">
                      <a:solidFill>
                        <a:prstClr val="white"/>
                      </a:solidFill>
                      <a:effectLst>
                        <a:outerShdw blurRad="38100" dist="38100" dir="2700000" algn="tl">
                          <a:srgbClr val="000000">
                            <a:alpha val="43137"/>
                          </a:srgbClr>
                        </a:outerShdw>
                      </a:effectLst>
                    </a:rPr>
                    <a:t>32</a:t>
                  </a:r>
                </a:p>
              </p:txBody>
            </p:sp>
            <p:cxnSp>
              <p:nvCxnSpPr>
                <p:cNvPr id="92" name="Straight Connector 91"/>
                <p:cNvCxnSpPr/>
                <p:nvPr/>
              </p:nvCxnSpPr>
              <p:spPr>
                <a:xfrm>
                  <a:off x="4402383" y="5214612"/>
                  <a:ext cx="278240" cy="1"/>
                </a:xfrm>
                <a:prstGeom prst="line">
                  <a:avLst/>
                </a:prstGeom>
                <a:ln w="25400">
                  <a:solidFill>
                    <a:schemeClr val="bg1"/>
                  </a:solidFill>
                </a:ln>
                <a:effectLst>
                  <a:outerShdw blurRad="12700" dist="12700" dir="27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grpSp>
        </p:grpSp>
      </p:grpSp>
      <p:cxnSp>
        <p:nvCxnSpPr>
          <p:cNvPr id="35" name="Straight Connector 34"/>
          <p:cNvCxnSpPr/>
          <p:nvPr/>
        </p:nvCxnSpPr>
        <p:spPr>
          <a:xfrm>
            <a:off x="5342037" y="5334993"/>
            <a:ext cx="208680" cy="1"/>
          </a:xfrm>
          <a:prstGeom prst="line">
            <a:avLst/>
          </a:prstGeom>
          <a:ln w="25400">
            <a:solidFill>
              <a:schemeClr val="bg1"/>
            </a:solidFill>
          </a:ln>
          <a:effectLst>
            <a:outerShdw blurRad="12700" dist="12700" dir="2700000" algn="ctr"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295918" y="5013293"/>
            <a:ext cx="418654" cy="646331"/>
          </a:xfrm>
          <a:prstGeom prst="rect">
            <a:avLst/>
          </a:prstGeom>
          <a:noFill/>
          <a:effectLst/>
        </p:spPr>
        <p:txBody>
          <a:bodyPr wrap="none" rtlCol="0">
            <a:spAutoFit/>
          </a:bodyPr>
          <a:lstStyle/>
          <a:p>
            <a:r>
              <a:rPr lang="en-US" b="1">
                <a:solidFill>
                  <a:prstClr val="white"/>
                </a:solidFill>
                <a:effectLst>
                  <a:outerShdw blurRad="38100" dist="38100" dir="2700000" algn="tl">
                    <a:srgbClr val="000000">
                      <a:alpha val="43137"/>
                    </a:srgbClr>
                  </a:outerShdw>
                </a:effectLst>
              </a:rPr>
              <a:t>30</a:t>
            </a:r>
          </a:p>
          <a:p>
            <a:r>
              <a:rPr lang="en-US" b="1">
                <a:solidFill>
                  <a:prstClr val="white"/>
                </a:solidFill>
                <a:effectLst>
                  <a:outerShdw blurRad="38100" dist="38100" dir="2700000" algn="tl">
                    <a:srgbClr val="000000">
                      <a:alpha val="43137"/>
                    </a:srgbClr>
                  </a:outerShdw>
                </a:effectLst>
              </a:rPr>
              <a:t>31</a:t>
            </a:r>
          </a:p>
        </p:txBody>
      </p:sp>
      <p:sp>
        <p:nvSpPr>
          <p:cNvPr id="4" name="Rectangle 3"/>
          <p:cNvSpPr/>
          <p:nvPr/>
        </p:nvSpPr>
        <p:spPr>
          <a:xfrm>
            <a:off x="3622405" y="6304522"/>
            <a:ext cx="5699941" cy="369332"/>
          </a:xfrm>
          <a:prstGeom prst="rect">
            <a:avLst/>
          </a:prstGeom>
        </p:spPr>
        <p:txBody>
          <a:bodyPr wrap="square">
            <a:spAutoFit/>
          </a:bodyPr>
          <a:lstStyle/>
          <a:p>
            <a:pPr defTabSz="457200"/>
            <a:r>
              <a:rPr lang="en-US" b="1" dirty="0">
                <a:solidFill>
                  <a:prstClr val="black"/>
                </a:solidFill>
              </a:rPr>
              <a:t>TURQUOISE-I Results: ITT </a:t>
            </a:r>
            <a:r>
              <a:rPr lang="en-US" b="1" dirty="0" err="1">
                <a:solidFill>
                  <a:prstClr val="black"/>
                </a:solidFill>
              </a:rPr>
              <a:t>Virologic</a:t>
            </a:r>
            <a:r>
              <a:rPr lang="en-US" b="1" dirty="0">
                <a:solidFill>
                  <a:prstClr val="black"/>
                </a:solidFill>
              </a:rPr>
              <a:t> Response Rates</a:t>
            </a:r>
            <a:endParaRPr lang="en-US" dirty="0">
              <a:solidFill>
                <a:prstClr val="black"/>
              </a:solidFill>
            </a:endParaRPr>
          </a:p>
        </p:txBody>
      </p:sp>
    </p:spTree>
    <p:extLst>
      <p:ext uri="{BB962C8B-B14F-4D97-AF65-F5344CB8AC3E}">
        <p14:creationId xmlns:p14="http://schemas.microsoft.com/office/powerpoint/2010/main" val="4861150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568507" y="172683"/>
            <a:ext cx="7210046" cy="796925"/>
          </a:xfrm>
        </p:spPr>
        <p:txBody>
          <a:bodyPr>
            <a:noAutofit/>
          </a:bodyPr>
          <a:lstStyle/>
          <a:p>
            <a:pPr eaLnBrk="1" hangingPunct="1">
              <a:defRPr/>
            </a:pPr>
            <a:r>
              <a:rPr lang="en-GB" sz="3200" b="1" dirty="0" smtClean="0">
                <a:solidFill>
                  <a:srgbClr val="FF0000"/>
                </a:solidFill>
                <a:latin typeface="Arial"/>
                <a:cs typeface="Arial"/>
              </a:rPr>
              <a:t>the </a:t>
            </a:r>
            <a:r>
              <a:rPr lang="en-GB" sz="3200" b="1" dirty="0">
                <a:solidFill>
                  <a:srgbClr val="FF0000"/>
                </a:solidFill>
                <a:latin typeface="Arial"/>
                <a:cs typeface="Arial"/>
              </a:rPr>
              <a:t>HPV vaccine is working</a:t>
            </a:r>
          </a:p>
        </p:txBody>
      </p:sp>
      <p:grpSp>
        <p:nvGrpSpPr>
          <p:cNvPr id="104" name="Gruppo 103"/>
          <p:cNvGrpSpPr/>
          <p:nvPr/>
        </p:nvGrpSpPr>
        <p:grpSpPr>
          <a:xfrm>
            <a:off x="2568507" y="1034073"/>
            <a:ext cx="7018280" cy="5757737"/>
            <a:chOff x="570012" y="1081544"/>
            <a:chExt cx="8650140" cy="5757737"/>
          </a:xfrm>
        </p:grpSpPr>
        <p:sp>
          <p:nvSpPr>
            <p:cNvPr id="102" name="Rettangolo 101"/>
            <p:cNvSpPr/>
            <p:nvPr/>
          </p:nvSpPr>
          <p:spPr>
            <a:xfrm>
              <a:off x="598037" y="5954670"/>
              <a:ext cx="1718878" cy="673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it-IT">
                <a:solidFill>
                  <a:prstClr val="white"/>
                </a:solidFill>
              </a:endParaRPr>
            </a:p>
          </p:txBody>
        </p:sp>
        <p:sp>
          <p:nvSpPr>
            <p:cNvPr id="91" name="Rettangolo 90"/>
            <p:cNvSpPr/>
            <p:nvPr/>
          </p:nvSpPr>
          <p:spPr>
            <a:xfrm>
              <a:off x="7310033" y="6166095"/>
              <a:ext cx="1718878" cy="673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it-IT">
                <a:solidFill>
                  <a:prstClr val="white"/>
                </a:solidFill>
              </a:endParaRPr>
            </a:p>
          </p:txBody>
        </p:sp>
        <p:sp>
          <p:nvSpPr>
            <p:cNvPr id="3" name="Title 1"/>
            <p:cNvSpPr>
              <a:spLocks/>
            </p:cNvSpPr>
            <p:nvPr/>
          </p:nvSpPr>
          <p:spPr bwMode="auto">
            <a:xfrm>
              <a:off x="914400" y="1273175"/>
              <a:ext cx="8229600" cy="5018088"/>
            </a:xfrm>
            <a:prstGeom prst="rect">
              <a:avLst/>
            </a:prstGeom>
            <a:noFill/>
            <a:ln w="9525">
              <a:noFill/>
              <a:miter lim="800000"/>
              <a:headEnd/>
              <a:tailEnd/>
            </a:ln>
          </p:spPr>
          <p:txBody>
            <a:bodyPr anchor="ctr"/>
            <a:lstStyle/>
            <a:p>
              <a:pPr algn="ctr" defTabSz="457200" fontAlgn="base">
                <a:spcBef>
                  <a:spcPct val="0"/>
                </a:spcBef>
                <a:spcAft>
                  <a:spcPct val="0"/>
                </a:spcAft>
                <a:defRPr/>
              </a:pPr>
              <a:endParaRPr lang="en-GB" sz="2800" b="1">
                <a:solidFill>
                  <a:srgbClr val="FF6600"/>
                </a:solidFill>
                <a:effectLst>
                  <a:outerShdw blurRad="38100" dist="38100" dir="2700000" algn="tl">
                    <a:srgbClr val="C0C0C0"/>
                  </a:outerShdw>
                </a:effectLst>
                <a:latin typeface="Franklin Gothic Book" pitchFamily="34" charset="0"/>
                <a:cs typeface="Arial" charset="0"/>
              </a:endParaRPr>
            </a:p>
          </p:txBody>
        </p:sp>
        <p:pic>
          <p:nvPicPr>
            <p:cNvPr id="18433" name="Picture 1" descr="C:\Documents and Settings\Utente\Desktop\IgG.tif"/>
            <p:cNvPicPr>
              <a:picLocks noChangeAspect="1" noChangeArrowheads="1"/>
            </p:cNvPicPr>
            <p:nvPr/>
          </p:nvPicPr>
          <p:blipFill>
            <a:blip r:embed="rId2"/>
            <a:srcRect l="2523" t="5279" r="16260" b="3134"/>
            <a:stretch>
              <a:fillRect/>
            </a:stretch>
          </p:blipFill>
          <p:spPr bwMode="auto">
            <a:xfrm>
              <a:off x="570012" y="1219567"/>
              <a:ext cx="4483047" cy="3623222"/>
            </a:xfrm>
            <a:prstGeom prst="rect">
              <a:avLst/>
            </a:prstGeom>
            <a:noFill/>
          </p:spPr>
        </p:pic>
        <p:sp>
          <p:nvSpPr>
            <p:cNvPr id="6" name="CasellaDiTesto 9"/>
            <p:cNvSpPr txBox="1">
              <a:spLocks noChangeArrowheads="1"/>
            </p:cNvSpPr>
            <p:nvPr/>
          </p:nvSpPr>
          <p:spPr bwMode="auto">
            <a:xfrm>
              <a:off x="772159" y="4831039"/>
              <a:ext cx="8137513" cy="1698927"/>
            </a:xfrm>
            <a:prstGeom prst="rect">
              <a:avLst/>
            </a:prstGeom>
            <a:noFill/>
            <a:ln w="9525">
              <a:noFill/>
              <a:miter lim="800000"/>
              <a:headEnd/>
              <a:tailEnd/>
            </a:ln>
          </p:spPr>
          <p:txBody>
            <a:bodyPr wrap="square">
              <a:spAutoFit/>
            </a:bodyPr>
            <a:lstStyle/>
            <a:p>
              <a:pPr algn="just" defTabSz="457200" fontAlgn="base">
                <a:spcBef>
                  <a:spcPct val="0"/>
                </a:spcBef>
                <a:spcAft>
                  <a:spcPct val="0"/>
                </a:spcAft>
                <a:buClr>
                  <a:srgbClr val="0000CC"/>
                </a:buClr>
                <a:buFont typeface="Wingdings" pitchFamily="2" charset="2"/>
                <a:buChar char="§"/>
              </a:pPr>
              <a:r>
                <a:rPr lang="en-US" b="1" dirty="0">
                  <a:solidFill>
                    <a:prstClr val="black"/>
                  </a:solidFill>
                  <a:latin typeface="Arial Narrow" pitchFamily="34" charset="0"/>
                </a:rPr>
                <a:t> Anti-HPV IgG titers </a:t>
              </a:r>
              <a:r>
                <a:rPr lang="en-US" b="1" dirty="0">
                  <a:solidFill>
                    <a:prstClr val="black"/>
                  </a:solidFill>
                  <a:latin typeface="Arial Narrow" panose="020B0606020202030204" pitchFamily="34" charset="0"/>
                  <a:cs typeface="Arial" charset="0"/>
                </a:rPr>
                <a:t>raised shortly at month 3, peaked at month 7 and slightly decreased at month 12, reaching their steady statue up to 18 months after enrollment </a:t>
              </a:r>
              <a:r>
                <a:rPr lang="en-US" b="1" dirty="0">
                  <a:solidFill>
                    <a:prstClr val="black"/>
                  </a:solidFill>
                  <a:latin typeface="Arial Narrow" pitchFamily="34" charset="0"/>
                </a:rPr>
                <a:t>both in HIV-infected and uninfected subjects</a:t>
              </a:r>
            </a:p>
            <a:p>
              <a:pPr algn="just" defTabSz="457200" fontAlgn="base">
                <a:lnSpc>
                  <a:spcPct val="50000"/>
                </a:lnSpc>
                <a:spcBef>
                  <a:spcPct val="0"/>
                </a:spcBef>
                <a:spcAft>
                  <a:spcPct val="0"/>
                </a:spcAft>
                <a:buClr>
                  <a:srgbClr val="0000CC"/>
                </a:buClr>
                <a:buFont typeface="Wingdings" pitchFamily="2" charset="2"/>
                <a:buChar char="§"/>
              </a:pPr>
              <a:endParaRPr lang="en-US" b="1" dirty="0">
                <a:solidFill>
                  <a:prstClr val="black"/>
                </a:solidFill>
                <a:latin typeface="Arial Narrow" pitchFamily="34" charset="0"/>
              </a:endParaRPr>
            </a:p>
            <a:p>
              <a:pPr algn="just" defTabSz="457200" fontAlgn="base">
                <a:spcBef>
                  <a:spcPct val="0"/>
                </a:spcBef>
                <a:spcAft>
                  <a:spcPct val="0"/>
                </a:spcAft>
                <a:buClr>
                  <a:srgbClr val="0000CC"/>
                </a:buClr>
                <a:buFont typeface="Wingdings" pitchFamily="2" charset="2"/>
                <a:buChar char="§"/>
              </a:pPr>
              <a:r>
                <a:rPr lang="en-US" b="1" dirty="0">
                  <a:solidFill>
                    <a:prstClr val="black"/>
                  </a:solidFill>
                  <a:latin typeface="Arial Narrow" pitchFamily="34" charset="0"/>
                </a:rPr>
                <a:t> Antibody levels in HIV+ were slightly lower, although not significantly, compared to HC</a:t>
              </a:r>
            </a:p>
            <a:p>
              <a:pPr algn="just" defTabSz="457200" fontAlgn="base">
                <a:lnSpc>
                  <a:spcPct val="30000"/>
                </a:lnSpc>
                <a:spcBef>
                  <a:spcPct val="0"/>
                </a:spcBef>
                <a:spcAft>
                  <a:spcPct val="0"/>
                </a:spcAft>
                <a:buClr>
                  <a:srgbClr val="0000CC"/>
                </a:buClr>
                <a:buFont typeface="Wingdings" pitchFamily="2" charset="2"/>
                <a:buChar char="§"/>
              </a:pPr>
              <a:endParaRPr lang="en-US" b="1" dirty="0">
                <a:solidFill>
                  <a:prstClr val="black"/>
                </a:solidFill>
                <a:latin typeface="Arial Narrow" pitchFamily="34" charset="0"/>
              </a:endParaRPr>
            </a:p>
          </p:txBody>
        </p:sp>
        <p:grpSp>
          <p:nvGrpSpPr>
            <p:cNvPr id="101" name="Gruppo 100"/>
            <p:cNvGrpSpPr/>
            <p:nvPr/>
          </p:nvGrpSpPr>
          <p:grpSpPr>
            <a:xfrm>
              <a:off x="5056804" y="2166565"/>
              <a:ext cx="4163348" cy="1916899"/>
              <a:chOff x="640173" y="4922382"/>
              <a:chExt cx="4806421" cy="1916899"/>
            </a:xfrm>
          </p:grpSpPr>
          <p:sp>
            <p:nvSpPr>
              <p:cNvPr id="92" name="Rettangolo 91"/>
              <p:cNvSpPr/>
              <p:nvPr/>
            </p:nvSpPr>
            <p:spPr>
              <a:xfrm>
                <a:off x="663194" y="6166095"/>
                <a:ext cx="1718878" cy="673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it-IT">
                  <a:solidFill>
                    <a:prstClr val="white"/>
                  </a:solidFill>
                </a:endParaRPr>
              </a:p>
            </p:txBody>
          </p:sp>
          <p:grpSp>
            <p:nvGrpSpPr>
              <p:cNvPr id="62" name="Group 59"/>
              <p:cNvGrpSpPr>
                <a:grpSpLocks/>
              </p:cNvGrpSpPr>
              <p:nvPr/>
            </p:nvGrpSpPr>
            <p:grpSpPr bwMode="auto">
              <a:xfrm>
                <a:off x="640173" y="5233448"/>
                <a:ext cx="1108230" cy="220285"/>
                <a:chOff x="765" y="1718"/>
                <a:chExt cx="1284" cy="149"/>
              </a:xfrm>
            </p:grpSpPr>
            <p:sp>
              <p:nvSpPr>
                <p:cNvPr id="89" name="Text Box 8"/>
                <p:cNvSpPr txBox="1">
                  <a:spLocks noChangeArrowheads="1"/>
                </p:cNvSpPr>
                <p:nvPr/>
              </p:nvSpPr>
              <p:spPr bwMode="auto">
                <a:xfrm>
                  <a:off x="765" y="1718"/>
                  <a:ext cx="1284" cy="109"/>
                </a:xfrm>
                <a:prstGeom prst="rect">
                  <a:avLst/>
                </a:prstGeom>
                <a:noFill/>
                <a:ln w="15875" algn="ctr">
                  <a:noFill/>
                  <a:miter lim="800000"/>
                  <a:headEnd/>
                  <a:tailEnd/>
                </a:ln>
              </p:spPr>
              <p:txBody>
                <a:bodyPr wrap="square" lIns="0" tIns="0" rIns="0" bIns="0" anchorCtr="1">
                  <a:spAutoFit/>
                </a:bodyPr>
                <a:lstStyle/>
                <a:p>
                  <a:pPr marL="290513" indent="-290513" defTabSz="457200" eaLnBrk="0" fontAlgn="base" hangingPunct="0">
                    <a:lnSpc>
                      <a:spcPct val="85000"/>
                    </a:lnSpc>
                    <a:spcBef>
                      <a:spcPct val="0"/>
                    </a:spcBef>
                    <a:spcAft>
                      <a:spcPct val="0"/>
                    </a:spcAft>
                  </a:pPr>
                  <a:r>
                    <a:rPr lang="en-US" sz="1200" b="1" dirty="0">
                      <a:solidFill>
                        <a:prstClr val="black"/>
                      </a:solidFill>
                      <a:latin typeface="Arial" pitchFamily="34" charset="0"/>
                      <a:cs typeface="Arial" pitchFamily="34" charset="0"/>
                    </a:rPr>
                    <a:t>Month</a:t>
                  </a:r>
                </a:p>
              </p:txBody>
            </p:sp>
            <p:sp>
              <p:nvSpPr>
                <p:cNvPr id="90" name="Line 11"/>
                <p:cNvSpPr>
                  <a:spLocks noChangeShapeType="1"/>
                </p:cNvSpPr>
                <p:nvPr/>
              </p:nvSpPr>
              <p:spPr bwMode="auto">
                <a:xfrm>
                  <a:off x="970" y="1867"/>
                  <a:ext cx="803" cy="0"/>
                </a:xfrm>
                <a:prstGeom prst="line">
                  <a:avLst/>
                </a:prstGeom>
                <a:noFill/>
                <a:ln w="19050">
                  <a:solidFill>
                    <a:schemeClr val="tx1"/>
                  </a:solidFill>
                  <a:round/>
                  <a:headEnd/>
                  <a:tailEnd/>
                </a:ln>
              </p:spPr>
              <p:txBody>
                <a:bodyPr lIns="0" tIns="0" rIns="0" bIns="0">
                  <a:spAutoFit/>
                </a:bodyPr>
                <a:lstStyle/>
                <a:p>
                  <a:pPr defTabSz="457200" fontAlgn="base">
                    <a:spcBef>
                      <a:spcPct val="0"/>
                    </a:spcBef>
                    <a:spcAft>
                      <a:spcPct val="0"/>
                    </a:spcAft>
                  </a:pPr>
                  <a:endParaRPr lang="it-IT" sz="1200" b="1">
                    <a:solidFill>
                      <a:prstClr val="black"/>
                    </a:solidFill>
                    <a:latin typeface="Arial" pitchFamily="34" charset="0"/>
                    <a:cs typeface="Arial" pitchFamily="34" charset="0"/>
                  </a:endParaRPr>
                </a:p>
              </p:txBody>
            </p:sp>
          </p:grpSp>
          <p:grpSp>
            <p:nvGrpSpPr>
              <p:cNvPr id="63" name="Group 58"/>
              <p:cNvGrpSpPr>
                <a:grpSpLocks/>
              </p:cNvGrpSpPr>
              <p:nvPr/>
            </p:nvGrpSpPr>
            <p:grpSpPr bwMode="auto">
              <a:xfrm>
                <a:off x="1560687" y="4923457"/>
                <a:ext cx="1791776" cy="530286"/>
                <a:chOff x="1661" y="1498"/>
                <a:chExt cx="1455" cy="356"/>
              </a:xfrm>
            </p:grpSpPr>
            <p:grpSp>
              <p:nvGrpSpPr>
                <p:cNvPr id="77" name="Group 13"/>
                <p:cNvGrpSpPr>
                  <a:grpSpLocks/>
                </p:cNvGrpSpPr>
                <p:nvPr/>
              </p:nvGrpSpPr>
              <p:grpSpPr bwMode="auto">
                <a:xfrm>
                  <a:off x="1661" y="1498"/>
                  <a:ext cx="1419" cy="154"/>
                  <a:chOff x="1942" y="1564"/>
                  <a:chExt cx="1419" cy="154"/>
                </a:xfrm>
              </p:grpSpPr>
              <p:sp>
                <p:nvSpPr>
                  <p:cNvPr id="87" name="Text Box 14"/>
                  <p:cNvSpPr txBox="1">
                    <a:spLocks noChangeArrowheads="1"/>
                  </p:cNvSpPr>
                  <p:nvPr/>
                </p:nvSpPr>
                <p:spPr bwMode="auto">
                  <a:xfrm>
                    <a:off x="2445" y="1564"/>
                    <a:ext cx="346" cy="123"/>
                  </a:xfrm>
                  <a:prstGeom prst="rect">
                    <a:avLst/>
                  </a:prstGeom>
                  <a:noFill/>
                  <a:ln w="15875" algn="ctr">
                    <a:noFill/>
                    <a:miter lim="800000"/>
                    <a:headEnd/>
                    <a:tailEnd/>
                  </a:ln>
                </p:spPr>
                <p:txBody>
                  <a:bodyPr wrap="none" lIns="0" tIns="0" rIns="0" bIns="0" anchor="b" anchorCtr="1">
                    <a:spAutoFit/>
                  </a:bodyPr>
                  <a:lstStyle/>
                  <a:p>
                    <a:pPr algn="ctr" defTabSz="457200" eaLnBrk="0" fontAlgn="base" hangingPunct="0">
                      <a:lnSpc>
                        <a:spcPct val="85000"/>
                      </a:lnSpc>
                      <a:spcBef>
                        <a:spcPct val="0"/>
                      </a:spcBef>
                      <a:spcAft>
                        <a:spcPct val="0"/>
                      </a:spcAft>
                    </a:pPr>
                    <a:r>
                      <a:rPr lang="en-US" sz="1400" b="1" dirty="0">
                        <a:solidFill>
                          <a:prstClr val="black"/>
                        </a:solidFill>
                        <a:latin typeface="Arial" pitchFamily="34" charset="0"/>
                        <a:cs typeface="Arial" pitchFamily="34" charset="0"/>
                      </a:rPr>
                      <a:t>HIV</a:t>
                    </a:r>
                  </a:p>
                </p:txBody>
              </p:sp>
              <p:sp>
                <p:nvSpPr>
                  <p:cNvPr id="88" name="Line 15"/>
                  <p:cNvSpPr>
                    <a:spLocks noChangeShapeType="1"/>
                  </p:cNvSpPr>
                  <p:nvPr/>
                </p:nvSpPr>
                <p:spPr bwMode="auto">
                  <a:xfrm>
                    <a:off x="1942" y="1718"/>
                    <a:ext cx="1419" cy="0"/>
                  </a:xfrm>
                  <a:prstGeom prst="line">
                    <a:avLst/>
                  </a:prstGeom>
                  <a:noFill/>
                  <a:ln w="19050">
                    <a:solidFill>
                      <a:schemeClr val="tx1"/>
                    </a:solidFill>
                    <a:round/>
                    <a:headEnd/>
                    <a:tailEnd/>
                  </a:ln>
                </p:spPr>
                <p:txBody>
                  <a:bodyPr wrap="square" lIns="0" tIns="0" rIns="0" bIns="0">
                    <a:spAutoFit/>
                  </a:bodyPr>
                  <a:lstStyle/>
                  <a:p>
                    <a:pPr defTabSz="457200" fontAlgn="base">
                      <a:spcBef>
                        <a:spcPct val="0"/>
                      </a:spcBef>
                      <a:spcAft>
                        <a:spcPct val="0"/>
                      </a:spcAft>
                    </a:pPr>
                    <a:endParaRPr lang="it-IT" sz="1200" b="1">
                      <a:solidFill>
                        <a:prstClr val="black"/>
                      </a:solidFill>
                      <a:latin typeface="Arial" pitchFamily="34" charset="0"/>
                      <a:cs typeface="Arial" pitchFamily="34" charset="0"/>
                    </a:endParaRPr>
                  </a:p>
                </p:txBody>
              </p:sp>
            </p:grpSp>
            <p:grpSp>
              <p:nvGrpSpPr>
                <p:cNvPr id="78" name="Group 18"/>
                <p:cNvGrpSpPr>
                  <a:grpSpLocks/>
                </p:cNvGrpSpPr>
                <p:nvPr/>
              </p:nvGrpSpPr>
              <p:grpSpPr bwMode="auto">
                <a:xfrm>
                  <a:off x="1936" y="1713"/>
                  <a:ext cx="445" cy="139"/>
                  <a:chOff x="2217" y="1780"/>
                  <a:chExt cx="445" cy="139"/>
                </a:xfrm>
              </p:grpSpPr>
              <p:sp>
                <p:nvSpPr>
                  <p:cNvPr id="85" name="Text Box 19"/>
                  <p:cNvSpPr txBox="1">
                    <a:spLocks noChangeArrowheads="1"/>
                  </p:cNvSpPr>
                  <p:nvPr/>
                </p:nvSpPr>
                <p:spPr bwMode="auto">
                  <a:xfrm>
                    <a:off x="2217" y="1780"/>
                    <a:ext cx="445" cy="105"/>
                  </a:xfrm>
                  <a:prstGeom prst="rect">
                    <a:avLst/>
                  </a:prstGeom>
                  <a:noFill/>
                  <a:ln w="15875" algn="ctr">
                    <a:noFill/>
                    <a:miter lim="800000"/>
                    <a:headEnd/>
                    <a:tailEnd/>
                  </a:ln>
                </p:spPr>
                <p:txBody>
                  <a:bodyPr wrap="none" lIns="0" tIns="0" rIns="0" bIns="0" anchor="b" anchorCtr="1">
                    <a:spAutoFit/>
                  </a:bodyPr>
                  <a:lstStyle/>
                  <a:p>
                    <a:pPr algn="ctr" defTabSz="457200" eaLnBrk="0" fontAlgn="base" hangingPunct="0">
                      <a:lnSpc>
                        <a:spcPct val="85000"/>
                      </a:lnSpc>
                      <a:spcBef>
                        <a:spcPct val="0"/>
                      </a:spcBef>
                      <a:spcAft>
                        <a:spcPct val="0"/>
                      </a:spcAft>
                    </a:pPr>
                    <a:r>
                      <a:rPr lang="en-US" sz="1200" b="1" dirty="0">
                        <a:solidFill>
                          <a:prstClr val="black"/>
                        </a:solidFill>
                        <a:latin typeface="Arial" pitchFamily="34" charset="0"/>
                        <a:cs typeface="Arial" pitchFamily="34" charset="0"/>
                      </a:rPr>
                      <a:t>% SP</a:t>
                    </a:r>
                  </a:p>
                </p:txBody>
              </p:sp>
              <p:sp>
                <p:nvSpPr>
                  <p:cNvPr id="86" name="Line 20"/>
                  <p:cNvSpPr>
                    <a:spLocks noChangeShapeType="1"/>
                  </p:cNvSpPr>
                  <p:nvPr/>
                </p:nvSpPr>
                <p:spPr bwMode="auto">
                  <a:xfrm>
                    <a:off x="2297" y="1919"/>
                    <a:ext cx="315" cy="0"/>
                  </a:xfrm>
                  <a:prstGeom prst="line">
                    <a:avLst/>
                  </a:prstGeom>
                  <a:noFill/>
                  <a:ln w="19050">
                    <a:solidFill>
                      <a:schemeClr val="tx1"/>
                    </a:solidFill>
                    <a:round/>
                    <a:headEnd/>
                    <a:tailEnd/>
                  </a:ln>
                </p:spPr>
                <p:txBody>
                  <a:bodyPr wrap="none" lIns="0" tIns="0" rIns="0" bIns="0">
                    <a:spAutoFit/>
                  </a:bodyPr>
                  <a:lstStyle/>
                  <a:p>
                    <a:pPr defTabSz="457200" fontAlgn="base">
                      <a:spcBef>
                        <a:spcPct val="0"/>
                      </a:spcBef>
                      <a:spcAft>
                        <a:spcPct val="0"/>
                      </a:spcAft>
                    </a:pPr>
                    <a:endParaRPr lang="it-IT" sz="1200" b="1">
                      <a:solidFill>
                        <a:prstClr val="black"/>
                      </a:solidFill>
                      <a:latin typeface="Arial" pitchFamily="34" charset="0"/>
                      <a:cs typeface="Arial" pitchFamily="34" charset="0"/>
                    </a:endParaRPr>
                  </a:p>
                </p:txBody>
              </p:sp>
            </p:grpSp>
            <p:grpSp>
              <p:nvGrpSpPr>
                <p:cNvPr id="79" name="Group 23"/>
                <p:cNvGrpSpPr>
                  <a:grpSpLocks/>
                </p:cNvGrpSpPr>
                <p:nvPr/>
              </p:nvGrpSpPr>
              <p:grpSpPr bwMode="auto">
                <a:xfrm>
                  <a:off x="1662" y="1714"/>
                  <a:ext cx="322" cy="138"/>
                  <a:chOff x="1943" y="1781"/>
                  <a:chExt cx="322" cy="138"/>
                </a:xfrm>
              </p:grpSpPr>
              <p:sp>
                <p:nvSpPr>
                  <p:cNvPr id="83" name="Text Box 24"/>
                  <p:cNvSpPr txBox="1">
                    <a:spLocks noChangeArrowheads="1"/>
                  </p:cNvSpPr>
                  <p:nvPr/>
                </p:nvSpPr>
                <p:spPr bwMode="auto">
                  <a:xfrm>
                    <a:off x="2024" y="1781"/>
                    <a:ext cx="109" cy="105"/>
                  </a:xfrm>
                  <a:prstGeom prst="rect">
                    <a:avLst/>
                  </a:prstGeom>
                  <a:noFill/>
                  <a:ln w="15875" algn="ctr">
                    <a:noFill/>
                    <a:miter lim="800000"/>
                    <a:headEnd/>
                    <a:tailEnd/>
                  </a:ln>
                </p:spPr>
                <p:txBody>
                  <a:bodyPr wrap="none" lIns="0" tIns="0" rIns="0" bIns="0" anchor="b" anchorCtr="1">
                    <a:spAutoFit/>
                  </a:bodyPr>
                  <a:lstStyle/>
                  <a:p>
                    <a:pPr algn="ctr" defTabSz="457200" eaLnBrk="0" fontAlgn="base" hangingPunct="0">
                      <a:lnSpc>
                        <a:spcPct val="85000"/>
                      </a:lnSpc>
                      <a:spcBef>
                        <a:spcPct val="0"/>
                      </a:spcBef>
                      <a:spcAft>
                        <a:spcPct val="0"/>
                      </a:spcAft>
                    </a:pPr>
                    <a:r>
                      <a:rPr lang="en-US" sz="1200" b="1" dirty="0">
                        <a:solidFill>
                          <a:prstClr val="black"/>
                        </a:solidFill>
                        <a:latin typeface="Arial" pitchFamily="34" charset="0"/>
                        <a:cs typeface="Arial" pitchFamily="34" charset="0"/>
                      </a:rPr>
                      <a:t>n</a:t>
                    </a:r>
                  </a:p>
                </p:txBody>
              </p:sp>
              <p:sp>
                <p:nvSpPr>
                  <p:cNvPr id="84" name="Line 25"/>
                  <p:cNvSpPr>
                    <a:spLocks noChangeShapeType="1"/>
                  </p:cNvSpPr>
                  <p:nvPr/>
                </p:nvSpPr>
                <p:spPr bwMode="auto">
                  <a:xfrm>
                    <a:off x="1943" y="1919"/>
                    <a:ext cx="322" cy="0"/>
                  </a:xfrm>
                  <a:prstGeom prst="line">
                    <a:avLst/>
                  </a:prstGeom>
                  <a:noFill/>
                  <a:ln w="19050">
                    <a:solidFill>
                      <a:schemeClr val="tx1"/>
                    </a:solidFill>
                    <a:round/>
                    <a:headEnd/>
                    <a:tailEnd/>
                  </a:ln>
                </p:spPr>
                <p:txBody>
                  <a:bodyPr wrap="none" lIns="0" tIns="0" rIns="0" bIns="0">
                    <a:spAutoFit/>
                  </a:bodyPr>
                  <a:lstStyle/>
                  <a:p>
                    <a:pPr defTabSz="457200" fontAlgn="base">
                      <a:spcBef>
                        <a:spcPct val="0"/>
                      </a:spcBef>
                      <a:spcAft>
                        <a:spcPct val="0"/>
                      </a:spcAft>
                    </a:pPr>
                    <a:endParaRPr lang="it-IT" sz="1200" b="1">
                      <a:solidFill>
                        <a:prstClr val="black"/>
                      </a:solidFill>
                      <a:latin typeface="Arial" pitchFamily="34" charset="0"/>
                      <a:cs typeface="Arial" pitchFamily="34" charset="0"/>
                    </a:endParaRPr>
                  </a:p>
                </p:txBody>
              </p:sp>
            </p:grpSp>
            <p:grpSp>
              <p:nvGrpSpPr>
                <p:cNvPr id="80" name="Group 28"/>
                <p:cNvGrpSpPr>
                  <a:grpSpLocks/>
                </p:cNvGrpSpPr>
                <p:nvPr/>
              </p:nvGrpSpPr>
              <p:grpSpPr bwMode="auto">
                <a:xfrm>
                  <a:off x="2366" y="1705"/>
                  <a:ext cx="750" cy="149"/>
                  <a:chOff x="2647" y="1770"/>
                  <a:chExt cx="750" cy="149"/>
                </a:xfrm>
              </p:grpSpPr>
              <p:sp>
                <p:nvSpPr>
                  <p:cNvPr id="81" name="Text Box 29"/>
                  <p:cNvSpPr txBox="1">
                    <a:spLocks noChangeArrowheads="1"/>
                  </p:cNvSpPr>
                  <p:nvPr/>
                </p:nvSpPr>
                <p:spPr bwMode="auto">
                  <a:xfrm>
                    <a:off x="2697" y="1770"/>
                    <a:ext cx="700" cy="105"/>
                  </a:xfrm>
                  <a:prstGeom prst="rect">
                    <a:avLst/>
                  </a:prstGeom>
                  <a:noFill/>
                  <a:ln w="15875" algn="ctr">
                    <a:noFill/>
                    <a:miter lim="800000"/>
                    <a:headEnd/>
                    <a:tailEnd/>
                  </a:ln>
                </p:spPr>
                <p:txBody>
                  <a:bodyPr wrap="none" lIns="0" tIns="0" rIns="0" bIns="0" anchor="b" anchorCtr="1">
                    <a:spAutoFit/>
                  </a:bodyPr>
                  <a:lstStyle/>
                  <a:p>
                    <a:pPr algn="ctr" defTabSz="457200" eaLnBrk="0" fontAlgn="base" hangingPunct="0">
                      <a:lnSpc>
                        <a:spcPct val="85000"/>
                      </a:lnSpc>
                      <a:spcBef>
                        <a:spcPct val="0"/>
                      </a:spcBef>
                      <a:spcAft>
                        <a:spcPct val="0"/>
                      </a:spcAft>
                    </a:pPr>
                    <a:r>
                      <a:rPr lang="en-US" sz="1200" b="1" dirty="0">
                        <a:solidFill>
                          <a:prstClr val="black"/>
                        </a:solidFill>
                        <a:latin typeface="Arial" pitchFamily="34" charset="0"/>
                        <a:cs typeface="Arial" pitchFamily="34" charset="0"/>
                      </a:rPr>
                      <a:t>[95% CI]</a:t>
                    </a:r>
                  </a:p>
                </p:txBody>
              </p:sp>
              <p:sp>
                <p:nvSpPr>
                  <p:cNvPr id="82" name="Line 30"/>
                  <p:cNvSpPr>
                    <a:spLocks noChangeShapeType="1"/>
                  </p:cNvSpPr>
                  <p:nvPr/>
                </p:nvSpPr>
                <p:spPr bwMode="auto">
                  <a:xfrm flipV="1">
                    <a:off x="2647" y="1917"/>
                    <a:ext cx="715" cy="2"/>
                  </a:xfrm>
                  <a:prstGeom prst="line">
                    <a:avLst/>
                  </a:prstGeom>
                  <a:noFill/>
                  <a:ln w="19050">
                    <a:solidFill>
                      <a:schemeClr val="tx1"/>
                    </a:solidFill>
                    <a:round/>
                    <a:headEnd/>
                    <a:tailEnd/>
                  </a:ln>
                </p:spPr>
                <p:txBody>
                  <a:bodyPr wrap="square" lIns="0" tIns="0" rIns="0" bIns="0">
                    <a:spAutoFit/>
                  </a:bodyPr>
                  <a:lstStyle/>
                  <a:p>
                    <a:pPr defTabSz="457200" fontAlgn="base">
                      <a:spcBef>
                        <a:spcPct val="0"/>
                      </a:spcBef>
                      <a:spcAft>
                        <a:spcPct val="0"/>
                      </a:spcAft>
                    </a:pPr>
                    <a:endParaRPr lang="it-IT" sz="1200" b="1">
                      <a:solidFill>
                        <a:prstClr val="black"/>
                      </a:solidFill>
                      <a:latin typeface="Arial" pitchFamily="34" charset="0"/>
                      <a:cs typeface="Arial" pitchFamily="34" charset="0"/>
                    </a:endParaRPr>
                  </a:p>
                </p:txBody>
              </p:sp>
            </p:grpSp>
          </p:grpSp>
          <p:grpSp>
            <p:nvGrpSpPr>
              <p:cNvPr id="64" name="Group 54"/>
              <p:cNvGrpSpPr>
                <a:grpSpLocks/>
              </p:cNvGrpSpPr>
              <p:nvPr/>
            </p:nvGrpSpPr>
            <p:grpSpPr bwMode="auto">
              <a:xfrm>
                <a:off x="3413035" y="4922382"/>
                <a:ext cx="1813082" cy="531246"/>
                <a:chOff x="3384" y="1497"/>
                <a:chExt cx="1472" cy="355"/>
              </a:xfrm>
            </p:grpSpPr>
            <p:grpSp>
              <p:nvGrpSpPr>
                <p:cNvPr id="65" name="Group 32"/>
                <p:cNvGrpSpPr>
                  <a:grpSpLocks/>
                </p:cNvGrpSpPr>
                <p:nvPr/>
              </p:nvGrpSpPr>
              <p:grpSpPr bwMode="auto">
                <a:xfrm>
                  <a:off x="3384" y="1497"/>
                  <a:ext cx="1472" cy="155"/>
                  <a:chOff x="3669" y="1563"/>
                  <a:chExt cx="1582" cy="155"/>
                </a:xfrm>
              </p:grpSpPr>
              <p:sp>
                <p:nvSpPr>
                  <p:cNvPr id="75" name="Text Box 33"/>
                  <p:cNvSpPr txBox="1">
                    <a:spLocks noChangeArrowheads="1"/>
                  </p:cNvSpPr>
                  <p:nvPr/>
                </p:nvSpPr>
                <p:spPr bwMode="auto">
                  <a:xfrm>
                    <a:off x="4247" y="1563"/>
                    <a:ext cx="322" cy="122"/>
                  </a:xfrm>
                  <a:prstGeom prst="rect">
                    <a:avLst/>
                  </a:prstGeom>
                  <a:noFill/>
                  <a:ln w="15875" algn="ctr">
                    <a:noFill/>
                    <a:miter lim="800000"/>
                    <a:headEnd/>
                    <a:tailEnd/>
                  </a:ln>
                </p:spPr>
                <p:txBody>
                  <a:bodyPr wrap="none" lIns="0" tIns="0" rIns="0" bIns="0" anchor="b" anchorCtr="1">
                    <a:spAutoFit/>
                  </a:bodyPr>
                  <a:lstStyle/>
                  <a:p>
                    <a:pPr algn="ctr" defTabSz="457200" eaLnBrk="0" fontAlgn="base" hangingPunct="0">
                      <a:lnSpc>
                        <a:spcPct val="85000"/>
                      </a:lnSpc>
                      <a:spcBef>
                        <a:spcPct val="0"/>
                      </a:spcBef>
                      <a:spcAft>
                        <a:spcPct val="0"/>
                      </a:spcAft>
                    </a:pPr>
                    <a:r>
                      <a:rPr lang="en-US" sz="1400" b="1" dirty="0">
                        <a:solidFill>
                          <a:prstClr val="black"/>
                        </a:solidFill>
                        <a:latin typeface="Arial" pitchFamily="34" charset="0"/>
                        <a:cs typeface="Arial" pitchFamily="34" charset="0"/>
                      </a:rPr>
                      <a:t>HC</a:t>
                    </a:r>
                  </a:p>
                </p:txBody>
              </p:sp>
              <p:sp>
                <p:nvSpPr>
                  <p:cNvPr id="76" name="Line 34"/>
                  <p:cNvSpPr>
                    <a:spLocks noChangeShapeType="1"/>
                  </p:cNvSpPr>
                  <p:nvPr/>
                </p:nvSpPr>
                <p:spPr bwMode="auto">
                  <a:xfrm flipV="1">
                    <a:off x="3669" y="1717"/>
                    <a:ext cx="1582" cy="1"/>
                  </a:xfrm>
                  <a:prstGeom prst="line">
                    <a:avLst/>
                  </a:prstGeom>
                  <a:noFill/>
                  <a:ln w="19050">
                    <a:solidFill>
                      <a:schemeClr val="tx1"/>
                    </a:solidFill>
                    <a:round/>
                    <a:headEnd/>
                    <a:tailEnd/>
                  </a:ln>
                </p:spPr>
                <p:txBody>
                  <a:bodyPr wrap="square" lIns="0" tIns="0" rIns="0" bIns="0">
                    <a:spAutoFit/>
                  </a:bodyPr>
                  <a:lstStyle/>
                  <a:p>
                    <a:pPr defTabSz="457200" fontAlgn="base">
                      <a:spcBef>
                        <a:spcPct val="0"/>
                      </a:spcBef>
                      <a:spcAft>
                        <a:spcPct val="0"/>
                      </a:spcAft>
                    </a:pPr>
                    <a:endParaRPr lang="it-IT" sz="1200" b="1">
                      <a:solidFill>
                        <a:prstClr val="black"/>
                      </a:solidFill>
                      <a:latin typeface="Arial" pitchFamily="34" charset="0"/>
                      <a:cs typeface="Arial" pitchFamily="34" charset="0"/>
                    </a:endParaRPr>
                  </a:p>
                </p:txBody>
              </p:sp>
            </p:grpSp>
            <p:grpSp>
              <p:nvGrpSpPr>
                <p:cNvPr id="66" name="Group 37"/>
                <p:cNvGrpSpPr>
                  <a:grpSpLocks/>
                </p:cNvGrpSpPr>
                <p:nvPr/>
              </p:nvGrpSpPr>
              <p:grpSpPr bwMode="auto">
                <a:xfrm>
                  <a:off x="3665" y="1710"/>
                  <a:ext cx="444" cy="142"/>
                  <a:chOff x="3946" y="1777"/>
                  <a:chExt cx="444" cy="142"/>
                </a:xfrm>
              </p:grpSpPr>
              <p:sp>
                <p:nvSpPr>
                  <p:cNvPr id="73" name="Text Box 38"/>
                  <p:cNvSpPr txBox="1">
                    <a:spLocks noChangeArrowheads="1"/>
                  </p:cNvSpPr>
                  <p:nvPr/>
                </p:nvSpPr>
                <p:spPr bwMode="auto">
                  <a:xfrm>
                    <a:off x="3946" y="1777"/>
                    <a:ext cx="444" cy="105"/>
                  </a:xfrm>
                  <a:prstGeom prst="rect">
                    <a:avLst/>
                  </a:prstGeom>
                  <a:noFill/>
                  <a:ln w="15875" algn="ctr">
                    <a:noFill/>
                    <a:miter lim="800000"/>
                    <a:headEnd/>
                    <a:tailEnd/>
                  </a:ln>
                </p:spPr>
                <p:txBody>
                  <a:bodyPr wrap="none" lIns="0" tIns="0" rIns="0" bIns="0" anchor="b" anchorCtr="1">
                    <a:spAutoFit/>
                  </a:bodyPr>
                  <a:lstStyle/>
                  <a:p>
                    <a:pPr algn="ctr" defTabSz="457200" eaLnBrk="0" fontAlgn="base" hangingPunct="0">
                      <a:lnSpc>
                        <a:spcPct val="85000"/>
                      </a:lnSpc>
                      <a:spcBef>
                        <a:spcPct val="0"/>
                      </a:spcBef>
                      <a:spcAft>
                        <a:spcPct val="0"/>
                      </a:spcAft>
                    </a:pPr>
                    <a:r>
                      <a:rPr lang="en-US" sz="1200" b="1" dirty="0">
                        <a:solidFill>
                          <a:prstClr val="black"/>
                        </a:solidFill>
                        <a:latin typeface="Arial" pitchFamily="34" charset="0"/>
                        <a:cs typeface="Arial" pitchFamily="34" charset="0"/>
                      </a:rPr>
                      <a:t>% SP</a:t>
                    </a:r>
                  </a:p>
                </p:txBody>
              </p:sp>
              <p:sp>
                <p:nvSpPr>
                  <p:cNvPr id="74" name="Line 39"/>
                  <p:cNvSpPr>
                    <a:spLocks noChangeShapeType="1"/>
                  </p:cNvSpPr>
                  <p:nvPr/>
                </p:nvSpPr>
                <p:spPr bwMode="auto">
                  <a:xfrm>
                    <a:off x="4026" y="1919"/>
                    <a:ext cx="315" cy="0"/>
                  </a:xfrm>
                  <a:prstGeom prst="line">
                    <a:avLst/>
                  </a:prstGeom>
                  <a:noFill/>
                  <a:ln w="19050">
                    <a:solidFill>
                      <a:schemeClr val="tx1"/>
                    </a:solidFill>
                    <a:round/>
                    <a:headEnd/>
                    <a:tailEnd/>
                  </a:ln>
                </p:spPr>
                <p:txBody>
                  <a:bodyPr wrap="none" lIns="0" tIns="0" rIns="0" bIns="0">
                    <a:spAutoFit/>
                  </a:bodyPr>
                  <a:lstStyle/>
                  <a:p>
                    <a:pPr defTabSz="457200" fontAlgn="base">
                      <a:spcBef>
                        <a:spcPct val="0"/>
                      </a:spcBef>
                      <a:spcAft>
                        <a:spcPct val="0"/>
                      </a:spcAft>
                    </a:pPr>
                    <a:endParaRPr lang="it-IT" sz="1200" b="1">
                      <a:solidFill>
                        <a:prstClr val="black"/>
                      </a:solidFill>
                      <a:latin typeface="Arial" pitchFamily="34" charset="0"/>
                      <a:cs typeface="Arial" pitchFamily="34" charset="0"/>
                    </a:endParaRPr>
                  </a:p>
                </p:txBody>
              </p:sp>
            </p:grpSp>
            <p:grpSp>
              <p:nvGrpSpPr>
                <p:cNvPr id="67" name="Group 42"/>
                <p:cNvGrpSpPr>
                  <a:grpSpLocks/>
                </p:cNvGrpSpPr>
                <p:nvPr/>
              </p:nvGrpSpPr>
              <p:grpSpPr bwMode="auto">
                <a:xfrm>
                  <a:off x="3386" y="1711"/>
                  <a:ext cx="322" cy="141"/>
                  <a:chOff x="3666" y="1778"/>
                  <a:chExt cx="322" cy="141"/>
                </a:xfrm>
              </p:grpSpPr>
              <p:sp>
                <p:nvSpPr>
                  <p:cNvPr id="71" name="Text Box 43"/>
                  <p:cNvSpPr txBox="1">
                    <a:spLocks noChangeArrowheads="1"/>
                  </p:cNvSpPr>
                  <p:nvPr/>
                </p:nvSpPr>
                <p:spPr bwMode="auto">
                  <a:xfrm>
                    <a:off x="3747" y="1778"/>
                    <a:ext cx="109" cy="105"/>
                  </a:xfrm>
                  <a:prstGeom prst="rect">
                    <a:avLst/>
                  </a:prstGeom>
                  <a:noFill/>
                  <a:ln w="15875" algn="ctr">
                    <a:noFill/>
                    <a:miter lim="800000"/>
                    <a:headEnd/>
                    <a:tailEnd/>
                  </a:ln>
                </p:spPr>
                <p:txBody>
                  <a:bodyPr wrap="none" lIns="0" tIns="0" rIns="0" bIns="0" anchor="b" anchorCtr="1">
                    <a:spAutoFit/>
                  </a:bodyPr>
                  <a:lstStyle/>
                  <a:p>
                    <a:pPr algn="ctr" defTabSz="457200" eaLnBrk="0" fontAlgn="base" hangingPunct="0">
                      <a:lnSpc>
                        <a:spcPct val="85000"/>
                      </a:lnSpc>
                      <a:spcBef>
                        <a:spcPct val="0"/>
                      </a:spcBef>
                      <a:spcAft>
                        <a:spcPct val="0"/>
                      </a:spcAft>
                    </a:pPr>
                    <a:r>
                      <a:rPr lang="en-US" sz="1200" b="1">
                        <a:solidFill>
                          <a:prstClr val="black"/>
                        </a:solidFill>
                        <a:latin typeface="Arial" pitchFamily="34" charset="0"/>
                        <a:cs typeface="Arial" pitchFamily="34" charset="0"/>
                      </a:rPr>
                      <a:t>n</a:t>
                    </a:r>
                  </a:p>
                </p:txBody>
              </p:sp>
              <p:sp>
                <p:nvSpPr>
                  <p:cNvPr id="72" name="Line 44"/>
                  <p:cNvSpPr>
                    <a:spLocks noChangeShapeType="1"/>
                  </p:cNvSpPr>
                  <p:nvPr/>
                </p:nvSpPr>
                <p:spPr bwMode="auto">
                  <a:xfrm>
                    <a:off x="3666" y="1919"/>
                    <a:ext cx="322" cy="0"/>
                  </a:xfrm>
                  <a:prstGeom prst="line">
                    <a:avLst/>
                  </a:prstGeom>
                  <a:noFill/>
                  <a:ln w="19050">
                    <a:solidFill>
                      <a:schemeClr val="tx1"/>
                    </a:solidFill>
                    <a:round/>
                    <a:headEnd/>
                    <a:tailEnd/>
                  </a:ln>
                </p:spPr>
                <p:txBody>
                  <a:bodyPr wrap="none" lIns="0" tIns="0" rIns="0" bIns="0">
                    <a:spAutoFit/>
                  </a:bodyPr>
                  <a:lstStyle/>
                  <a:p>
                    <a:pPr defTabSz="457200" fontAlgn="base">
                      <a:spcBef>
                        <a:spcPct val="0"/>
                      </a:spcBef>
                      <a:spcAft>
                        <a:spcPct val="0"/>
                      </a:spcAft>
                    </a:pPr>
                    <a:endParaRPr lang="it-IT" sz="1200" b="1">
                      <a:solidFill>
                        <a:prstClr val="black"/>
                      </a:solidFill>
                      <a:latin typeface="Arial" pitchFamily="34" charset="0"/>
                      <a:cs typeface="Arial" pitchFamily="34" charset="0"/>
                    </a:endParaRPr>
                  </a:p>
                </p:txBody>
              </p:sp>
            </p:grpSp>
            <p:grpSp>
              <p:nvGrpSpPr>
                <p:cNvPr id="68" name="Group 47"/>
                <p:cNvGrpSpPr>
                  <a:grpSpLocks/>
                </p:cNvGrpSpPr>
                <p:nvPr/>
              </p:nvGrpSpPr>
              <p:grpSpPr bwMode="auto">
                <a:xfrm>
                  <a:off x="4095" y="1699"/>
                  <a:ext cx="761" cy="152"/>
                  <a:chOff x="4376" y="1767"/>
                  <a:chExt cx="761" cy="152"/>
                </a:xfrm>
              </p:grpSpPr>
              <p:sp>
                <p:nvSpPr>
                  <p:cNvPr id="69" name="Text Box 48"/>
                  <p:cNvSpPr txBox="1">
                    <a:spLocks noChangeArrowheads="1"/>
                  </p:cNvSpPr>
                  <p:nvPr/>
                </p:nvSpPr>
                <p:spPr bwMode="auto">
                  <a:xfrm>
                    <a:off x="4376" y="1767"/>
                    <a:ext cx="700" cy="105"/>
                  </a:xfrm>
                  <a:prstGeom prst="rect">
                    <a:avLst/>
                  </a:prstGeom>
                  <a:noFill/>
                  <a:ln w="15875" algn="ctr">
                    <a:noFill/>
                    <a:miter lim="800000"/>
                    <a:headEnd/>
                    <a:tailEnd/>
                  </a:ln>
                </p:spPr>
                <p:txBody>
                  <a:bodyPr wrap="none" lIns="0" tIns="0" rIns="0" bIns="0" anchor="b" anchorCtr="1">
                    <a:spAutoFit/>
                  </a:bodyPr>
                  <a:lstStyle/>
                  <a:p>
                    <a:pPr algn="ctr" defTabSz="457200" eaLnBrk="0" fontAlgn="base" hangingPunct="0">
                      <a:lnSpc>
                        <a:spcPct val="85000"/>
                      </a:lnSpc>
                      <a:spcBef>
                        <a:spcPct val="0"/>
                      </a:spcBef>
                      <a:spcAft>
                        <a:spcPct val="0"/>
                      </a:spcAft>
                    </a:pPr>
                    <a:r>
                      <a:rPr lang="en-US" sz="1200" b="1" dirty="0">
                        <a:solidFill>
                          <a:prstClr val="black"/>
                        </a:solidFill>
                        <a:latin typeface="Arial" pitchFamily="34" charset="0"/>
                        <a:cs typeface="Arial" pitchFamily="34" charset="0"/>
                      </a:rPr>
                      <a:t>[95% CI]</a:t>
                    </a:r>
                  </a:p>
                </p:txBody>
              </p:sp>
              <p:sp>
                <p:nvSpPr>
                  <p:cNvPr id="70" name="Line 49"/>
                  <p:cNvSpPr>
                    <a:spLocks noChangeShapeType="1"/>
                  </p:cNvSpPr>
                  <p:nvPr/>
                </p:nvSpPr>
                <p:spPr bwMode="auto">
                  <a:xfrm flipV="1">
                    <a:off x="4386" y="1918"/>
                    <a:ext cx="751" cy="1"/>
                  </a:xfrm>
                  <a:prstGeom prst="line">
                    <a:avLst/>
                  </a:prstGeom>
                  <a:noFill/>
                  <a:ln w="19050">
                    <a:solidFill>
                      <a:schemeClr val="tx1"/>
                    </a:solidFill>
                    <a:round/>
                    <a:headEnd/>
                    <a:tailEnd/>
                  </a:ln>
                </p:spPr>
                <p:txBody>
                  <a:bodyPr wrap="square" lIns="0" tIns="0" rIns="0" bIns="0">
                    <a:spAutoFit/>
                  </a:bodyPr>
                  <a:lstStyle/>
                  <a:p>
                    <a:pPr defTabSz="457200" fontAlgn="base">
                      <a:spcBef>
                        <a:spcPct val="0"/>
                      </a:spcBef>
                      <a:spcAft>
                        <a:spcPct val="0"/>
                      </a:spcAft>
                    </a:pPr>
                    <a:endParaRPr lang="it-IT" sz="1200" b="1">
                      <a:solidFill>
                        <a:prstClr val="black"/>
                      </a:solidFill>
                      <a:latin typeface="Arial" pitchFamily="34" charset="0"/>
                      <a:cs typeface="Arial" pitchFamily="34" charset="0"/>
                    </a:endParaRPr>
                  </a:p>
                </p:txBody>
              </p:sp>
            </p:grpSp>
          </p:grpSp>
          <p:sp>
            <p:nvSpPr>
              <p:cNvPr id="55" name="Text Box 22"/>
              <p:cNvSpPr txBox="1">
                <a:spLocks noChangeArrowheads="1"/>
              </p:cNvSpPr>
              <p:nvPr/>
            </p:nvSpPr>
            <p:spPr bwMode="auto">
              <a:xfrm>
                <a:off x="1045078" y="5570613"/>
                <a:ext cx="241775" cy="1080296"/>
              </a:xfrm>
              <a:prstGeom prst="rect">
                <a:avLst/>
              </a:prstGeom>
              <a:noFill/>
              <a:ln w="15875" algn="ctr">
                <a:noFill/>
                <a:miter lim="800000"/>
                <a:headEnd/>
                <a:tailEnd/>
              </a:ln>
            </p:spPr>
            <p:txBody>
              <a:bodyPr wrap="none" lIns="0" tIns="0" rIns="0" bIns="0" anchorCtr="1">
                <a:spAutoFit/>
              </a:bodyPr>
              <a:lstStyle/>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1</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3</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7</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12</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18</a:t>
                </a:r>
              </a:p>
            </p:txBody>
          </p:sp>
          <p:sp>
            <p:nvSpPr>
              <p:cNvPr id="56" name="Text Box 22"/>
              <p:cNvSpPr txBox="1">
                <a:spLocks noChangeArrowheads="1"/>
              </p:cNvSpPr>
              <p:nvPr/>
            </p:nvSpPr>
            <p:spPr bwMode="auto">
              <a:xfrm>
                <a:off x="1628210" y="5572211"/>
                <a:ext cx="241775" cy="1080296"/>
              </a:xfrm>
              <a:prstGeom prst="rect">
                <a:avLst/>
              </a:prstGeom>
              <a:noFill/>
              <a:ln w="15875" algn="ctr">
                <a:noFill/>
                <a:miter lim="800000"/>
                <a:headEnd/>
                <a:tailEnd/>
              </a:ln>
            </p:spPr>
            <p:txBody>
              <a:bodyPr wrap="none" lIns="0" tIns="0" rIns="0" bIns="0" anchorCtr="1">
                <a:spAutoFit/>
              </a:bodyPr>
              <a:lstStyle/>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21</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46</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47</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47</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47</a:t>
                </a:r>
              </a:p>
            </p:txBody>
          </p:sp>
          <p:sp>
            <p:nvSpPr>
              <p:cNvPr id="57" name="Text Box 22"/>
              <p:cNvSpPr txBox="1">
                <a:spLocks noChangeArrowheads="1"/>
              </p:cNvSpPr>
              <p:nvPr/>
            </p:nvSpPr>
            <p:spPr bwMode="auto">
              <a:xfrm>
                <a:off x="1959021" y="5572211"/>
                <a:ext cx="424248" cy="1080296"/>
              </a:xfrm>
              <a:prstGeom prst="rect">
                <a:avLst/>
              </a:prstGeom>
              <a:noFill/>
              <a:ln w="15875" algn="ctr">
                <a:noFill/>
                <a:miter lim="800000"/>
                <a:headEnd/>
                <a:tailEnd/>
              </a:ln>
            </p:spPr>
            <p:txBody>
              <a:bodyPr wrap="none" lIns="0" tIns="0" rIns="0" bIns="0" anchorCtr="1">
                <a:spAutoFit/>
              </a:bodyPr>
              <a:lstStyle/>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44.6</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97.8</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100</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100</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100</a:t>
                </a:r>
              </a:p>
            </p:txBody>
          </p:sp>
          <p:sp>
            <p:nvSpPr>
              <p:cNvPr id="58" name="Text Box 22"/>
              <p:cNvSpPr txBox="1">
                <a:spLocks noChangeArrowheads="1"/>
              </p:cNvSpPr>
              <p:nvPr/>
            </p:nvSpPr>
            <p:spPr bwMode="auto">
              <a:xfrm>
                <a:off x="2364314" y="5573811"/>
                <a:ext cx="1117639" cy="1080296"/>
              </a:xfrm>
              <a:prstGeom prst="rect">
                <a:avLst/>
              </a:prstGeom>
              <a:noFill/>
              <a:ln w="15875" algn="ctr">
                <a:noFill/>
                <a:miter lim="800000"/>
                <a:headEnd/>
                <a:tailEnd/>
              </a:ln>
            </p:spPr>
            <p:txBody>
              <a:bodyPr wrap="none" lIns="0" tIns="0" rIns="0" bIns="0" anchorCtr="1">
                <a:spAutoFit/>
              </a:bodyPr>
              <a:lstStyle/>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[34.2, 56.8]</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[92.7, 99.5]</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[96.9, 100]</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[96.0, 100]</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[96.0, 100]</a:t>
                </a:r>
              </a:p>
            </p:txBody>
          </p:sp>
          <p:sp>
            <p:nvSpPr>
              <p:cNvPr id="59" name="Text Box 22"/>
              <p:cNvSpPr txBox="1">
                <a:spLocks noChangeArrowheads="1"/>
              </p:cNvSpPr>
              <p:nvPr/>
            </p:nvSpPr>
            <p:spPr bwMode="auto">
              <a:xfrm>
                <a:off x="3477621" y="5565184"/>
                <a:ext cx="241775" cy="1080296"/>
              </a:xfrm>
              <a:prstGeom prst="rect">
                <a:avLst/>
              </a:prstGeom>
              <a:noFill/>
              <a:ln w="15875" algn="ctr">
                <a:noFill/>
                <a:miter lim="800000"/>
                <a:headEnd/>
                <a:tailEnd/>
              </a:ln>
            </p:spPr>
            <p:txBody>
              <a:bodyPr wrap="none" lIns="0" tIns="0" rIns="0" bIns="0" anchorCtr="1">
                <a:spAutoFit/>
              </a:bodyPr>
              <a:lstStyle/>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27</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47</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47</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47</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47</a:t>
                </a:r>
              </a:p>
            </p:txBody>
          </p:sp>
          <p:sp>
            <p:nvSpPr>
              <p:cNvPr id="60" name="Text Box 22"/>
              <p:cNvSpPr txBox="1">
                <a:spLocks noChangeArrowheads="1"/>
              </p:cNvSpPr>
              <p:nvPr/>
            </p:nvSpPr>
            <p:spPr bwMode="auto">
              <a:xfrm>
                <a:off x="3829860" y="5565184"/>
                <a:ext cx="424248" cy="1080296"/>
              </a:xfrm>
              <a:prstGeom prst="rect">
                <a:avLst/>
              </a:prstGeom>
              <a:noFill/>
              <a:ln w="15875" algn="ctr">
                <a:noFill/>
                <a:miter lim="800000"/>
                <a:headEnd/>
                <a:tailEnd/>
              </a:ln>
            </p:spPr>
            <p:txBody>
              <a:bodyPr wrap="none" lIns="0" tIns="0" rIns="0" bIns="0" anchorCtr="1">
                <a:spAutoFit/>
              </a:bodyPr>
              <a:lstStyle/>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57.4</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100</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100</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100</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100</a:t>
                </a:r>
              </a:p>
            </p:txBody>
          </p:sp>
          <p:sp>
            <p:nvSpPr>
              <p:cNvPr id="61" name="Text Box 22"/>
              <p:cNvSpPr txBox="1">
                <a:spLocks noChangeArrowheads="1"/>
              </p:cNvSpPr>
              <p:nvPr/>
            </p:nvSpPr>
            <p:spPr bwMode="auto">
              <a:xfrm>
                <a:off x="4328955" y="5566782"/>
                <a:ext cx="1117639" cy="1080296"/>
              </a:xfrm>
              <a:prstGeom prst="rect">
                <a:avLst/>
              </a:prstGeom>
              <a:noFill/>
              <a:ln w="15875" algn="ctr">
                <a:noFill/>
                <a:miter lim="800000"/>
                <a:headEnd/>
                <a:tailEnd/>
              </a:ln>
            </p:spPr>
            <p:txBody>
              <a:bodyPr wrap="none" lIns="0" tIns="0" rIns="0" bIns="0" anchorCtr="1">
                <a:spAutoFit/>
              </a:bodyPr>
              <a:lstStyle/>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[34.2, 56.8]</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[97.2, 99.5]</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[97.3, 100]</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[97.3, 100]</a:t>
                </a:r>
              </a:p>
              <a:p>
                <a:pPr algn="ctr" defTabSz="457200" eaLnBrk="0" fontAlgn="base" hangingPunct="0">
                  <a:lnSpc>
                    <a:spcPct val="65000"/>
                  </a:lnSpc>
                  <a:spcBef>
                    <a:spcPct val="0"/>
                  </a:spcBef>
                  <a:spcAft>
                    <a:spcPct val="0"/>
                  </a:spcAft>
                </a:pPr>
                <a:endParaRPr lang="en-US" sz="1200" b="1" dirty="0">
                  <a:solidFill>
                    <a:prstClr val="black"/>
                  </a:solidFill>
                  <a:latin typeface="Arial" pitchFamily="34" charset="0"/>
                  <a:cs typeface="Arial" pitchFamily="34" charset="0"/>
                </a:endParaRPr>
              </a:p>
              <a:p>
                <a:pPr algn="ctr" defTabSz="457200" eaLnBrk="0" fontAlgn="base" hangingPunct="0">
                  <a:lnSpc>
                    <a:spcPct val="65000"/>
                  </a:lnSpc>
                  <a:spcBef>
                    <a:spcPct val="0"/>
                  </a:spcBef>
                  <a:spcAft>
                    <a:spcPct val="0"/>
                  </a:spcAft>
                </a:pPr>
                <a:r>
                  <a:rPr lang="en-US" sz="1200" b="1" dirty="0">
                    <a:solidFill>
                      <a:prstClr val="black"/>
                    </a:solidFill>
                    <a:latin typeface="Arial" pitchFamily="34" charset="0"/>
                    <a:cs typeface="Arial" pitchFamily="34" charset="0"/>
                  </a:rPr>
                  <a:t>[97.0, 100]</a:t>
                </a:r>
              </a:p>
            </p:txBody>
          </p:sp>
          <p:sp>
            <p:nvSpPr>
              <p:cNvPr id="100" name="Line 15"/>
              <p:cNvSpPr>
                <a:spLocks noChangeShapeType="1"/>
              </p:cNvSpPr>
              <p:nvPr/>
            </p:nvSpPr>
            <p:spPr bwMode="auto">
              <a:xfrm>
                <a:off x="817110" y="6700619"/>
                <a:ext cx="4408701" cy="0"/>
              </a:xfrm>
              <a:prstGeom prst="line">
                <a:avLst/>
              </a:prstGeom>
              <a:noFill/>
              <a:ln w="19050">
                <a:solidFill>
                  <a:schemeClr val="tx1"/>
                </a:solidFill>
                <a:round/>
                <a:headEnd/>
                <a:tailEnd/>
              </a:ln>
            </p:spPr>
            <p:txBody>
              <a:bodyPr wrap="square" lIns="0" tIns="0" rIns="0" bIns="0">
                <a:spAutoFit/>
              </a:bodyPr>
              <a:lstStyle/>
              <a:p>
                <a:pPr defTabSz="457200" fontAlgn="base">
                  <a:spcBef>
                    <a:spcPct val="0"/>
                  </a:spcBef>
                  <a:spcAft>
                    <a:spcPct val="0"/>
                  </a:spcAft>
                </a:pPr>
                <a:endParaRPr lang="it-IT" sz="1200" b="1">
                  <a:solidFill>
                    <a:prstClr val="black"/>
                  </a:solidFill>
                  <a:latin typeface="Arial" pitchFamily="34" charset="0"/>
                  <a:cs typeface="Arial" pitchFamily="34" charset="0"/>
                </a:endParaRPr>
              </a:p>
            </p:txBody>
          </p:sp>
        </p:grpSp>
        <p:pic>
          <p:nvPicPr>
            <p:cNvPr id="103" name="Picture 1" descr="C:\Documents and Settings\Utente\Desktop\IgG.tif"/>
            <p:cNvPicPr>
              <a:picLocks noChangeAspect="1" noChangeArrowheads="1"/>
            </p:cNvPicPr>
            <p:nvPr/>
          </p:nvPicPr>
          <p:blipFill>
            <a:blip r:embed="rId2"/>
            <a:srcRect l="83163" t="5279" b="74635"/>
            <a:stretch>
              <a:fillRect/>
            </a:stretch>
          </p:blipFill>
          <p:spPr bwMode="auto">
            <a:xfrm>
              <a:off x="1445061" y="1081544"/>
              <a:ext cx="871854" cy="794598"/>
            </a:xfrm>
            <a:prstGeom prst="rect">
              <a:avLst/>
            </a:prstGeom>
            <a:noFill/>
          </p:spPr>
        </p:pic>
      </p:grpSp>
      <p:sp>
        <p:nvSpPr>
          <p:cNvPr id="49" name="Rettangolo 48"/>
          <p:cNvSpPr/>
          <p:nvPr/>
        </p:nvSpPr>
        <p:spPr>
          <a:xfrm>
            <a:off x="6428172" y="3170733"/>
            <a:ext cx="3105472" cy="223200"/>
          </a:xfrm>
          <a:prstGeom prst="rect">
            <a:avLst/>
          </a:prstGeom>
          <a:noFill/>
          <a:ln w="254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it-IT">
              <a:solidFill>
                <a:prstClr val="white"/>
              </a:solidFill>
            </a:endParaRPr>
          </a:p>
        </p:txBody>
      </p:sp>
    </p:spTree>
    <p:extLst>
      <p:ext uri="{BB962C8B-B14F-4D97-AF65-F5344CB8AC3E}">
        <p14:creationId xmlns:p14="http://schemas.microsoft.com/office/powerpoint/2010/main" val="4524260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1774190" y="1846490"/>
            <a:ext cx="8680450" cy="4447631"/>
          </a:xfrm>
        </p:spPr>
        <p:txBody>
          <a:bodyPr>
            <a:normAutofit fontScale="62500" lnSpcReduction="20000"/>
          </a:bodyPr>
          <a:lstStyle/>
          <a:p>
            <a:pPr marL="319088" indent="-319088">
              <a:spcBef>
                <a:spcPts val="1200"/>
              </a:spcBef>
              <a:buSzPct val="90000"/>
            </a:pPr>
            <a:r>
              <a:rPr lang="en-US" altLang="en-US" sz="3700" b="1" dirty="0"/>
              <a:t>In 2012, estimated HIV adult prevalence in Ethiopia was 1.3%  (1.8% among women and 0.9% among men); number of PLHIV was approximately 800,000; generalized HIV epidemic</a:t>
            </a:r>
          </a:p>
          <a:p>
            <a:pPr marL="319088" indent="-319088">
              <a:spcBef>
                <a:spcPts val="1200"/>
              </a:spcBef>
              <a:buSzPct val="90000"/>
            </a:pPr>
            <a:r>
              <a:rPr lang="en-US" altLang="en-US" sz="3700" b="1" dirty="0"/>
              <a:t>Cervical cancer (CC) is the most frequent form and leading cause of cancer mortality among Ethiopian women (around 4,600 women diagnosed with CC per year)</a:t>
            </a:r>
          </a:p>
          <a:p>
            <a:pPr marL="319088" indent="-319088">
              <a:spcBef>
                <a:spcPts val="1200"/>
              </a:spcBef>
              <a:buSzPct val="90000"/>
            </a:pPr>
            <a:r>
              <a:rPr lang="en-US" altLang="en-US" sz="3700" b="1" dirty="0"/>
              <a:t>Cytological screening (e.g., pap smear) available, but not widely practiced and not linked to pre-cancer treatment</a:t>
            </a:r>
          </a:p>
          <a:p>
            <a:pPr marL="319088" indent="-319088">
              <a:spcBef>
                <a:spcPts val="1200"/>
              </a:spcBef>
              <a:buSzPct val="90000"/>
            </a:pPr>
            <a:r>
              <a:rPr lang="en-US" altLang="en-US" sz="3700" b="1" dirty="0"/>
              <a:t>No organized national cervical cancer control program, nor national cancer registry </a:t>
            </a:r>
          </a:p>
          <a:p>
            <a:pPr marL="319088" indent="-319088">
              <a:spcBef>
                <a:spcPts val="1200"/>
              </a:spcBef>
              <a:buSzPct val="90000"/>
            </a:pPr>
            <a:r>
              <a:rPr lang="en-US" altLang="en-US" sz="3700" b="1" dirty="0"/>
              <a:t>One oncology center with 16 inpatient beds and two radiotherapy machines</a:t>
            </a:r>
          </a:p>
          <a:p>
            <a:endParaRPr lang="en-US" dirty="0"/>
          </a:p>
        </p:txBody>
      </p:sp>
      <p:sp>
        <p:nvSpPr>
          <p:cNvPr id="5" name="TextBox 4"/>
          <p:cNvSpPr txBox="1"/>
          <p:nvPr/>
        </p:nvSpPr>
        <p:spPr>
          <a:xfrm>
            <a:off x="2219326" y="294788"/>
            <a:ext cx="835025" cy="153888"/>
          </a:xfrm>
          <a:prstGeom prst="rect">
            <a:avLst/>
          </a:prstGeom>
          <a:noFill/>
        </p:spPr>
        <p:txBody>
          <a:bodyPr wrap="square" lIns="0" tIns="0" rIns="0" bIns="0" rtlCol="0" anchor="ctr" anchorCtr="0">
            <a:spAutoFit/>
          </a:bodyPr>
          <a:lstStyle/>
          <a:p>
            <a:pPr algn="ctr" defTabSz="457200"/>
            <a:r>
              <a:rPr lang="en-US" sz="1000" b="1" dirty="0">
                <a:solidFill>
                  <a:prstClr val="white"/>
                </a:solidFill>
              </a:rPr>
              <a:t>BACKGROUND</a:t>
            </a:r>
          </a:p>
        </p:txBody>
      </p:sp>
      <p:sp>
        <p:nvSpPr>
          <p:cNvPr id="7" name="TextBox 6"/>
          <p:cNvSpPr txBox="1"/>
          <p:nvPr/>
        </p:nvSpPr>
        <p:spPr>
          <a:xfrm>
            <a:off x="9051852" y="295302"/>
            <a:ext cx="866849" cy="153888"/>
          </a:xfrm>
          <a:prstGeom prst="rect">
            <a:avLst/>
          </a:prstGeom>
          <a:noFill/>
        </p:spPr>
        <p:txBody>
          <a:bodyPr wrap="square" lIns="0" tIns="0" rIns="0" bIns="0" rtlCol="0" anchor="ctr" anchorCtr="0">
            <a:spAutoFit/>
          </a:bodyPr>
          <a:lstStyle/>
          <a:p>
            <a:pPr algn="r" defTabSz="457200"/>
            <a:r>
              <a:rPr lang="en-US" sz="1000" b="1" dirty="0">
                <a:solidFill>
                  <a:srgbClr val="83CEE2"/>
                </a:solidFill>
              </a:rPr>
              <a:t>WAY FORWARD</a:t>
            </a:r>
          </a:p>
        </p:txBody>
      </p:sp>
      <p:sp>
        <p:nvSpPr>
          <p:cNvPr id="8" name="TextBox 7"/>
          <p:cNvSpPr txBox="1"/>
          <p:nvPr/>
        </p:nvSpPr>
        <p:spPr>
          <a:xfrm>
            <a:off x="7734300" y="295816"/>
            <a:ext cx="754026" cy="153888"/>
          </a:xfrm>
          <a:prstGeom prst="rect">
            <a:avLst/>
          </a:prstGeom>
          <a:noFill/>
        </p:spPr>
        <p:txBody>
          <a:bodyPr wrap="square" lIns="0" tIns="0" rIns="0" bIns="0" rtlCol="0" anchor="ctr" anchorCtr="0">
            <a:spAutoFit/>
          </a:bodyPr>
          <a:lstStyle/>
          <a:p>
            <a:pPr algn="ctr" defTabSz="457200"/>
            <a:r>
              <a:rPr lang="en-US" sz="1000" b="1" dirty="0">
                <a:solidFill>
                  <a:srgbClr val="83CEE2"/>
                </a:solidFill>
              </a:rPr>
              <a:t>RESULTS</a:t>
            </a:r>
          </a:p>
        </p:txBody>
      </p:sp>
      <p:sp>
        <p:nvSpPr>
          <p:cNvPr id="9" name="TextBox 8"/>
          <p:cNvSpPr txBox="1"/>
          <p:nvPr/>
        </p:nvSpPr>
        <p:spPr>
          <a:xfrm>
            <a:off x="5670698" y="295816"/>
            <a:ext cx="1552353" cy="153888"/>
          </a:xfrm>
          <a:prstGeom prst="rect">
            <a:avLst/>
          </a:prstGeom>
          <a:noFill/>
        </p:spPr>
        <p:txBody>
          <a:bodyPr wrap="square" lIns="0" tIns="0" rIns="0" bIns="0" rtlCol="0" anchor="ctr" anchorCtr="0">
            <a:spAutoFit/>
          </a:bodyPr>
          <a:lstStyle/>
          <a:p>
            <a:pPr algn="ctr" defTabSz="457200"/>
            <a:r>
              <a:rPr lang="en-US" sz="1000" b="1" dirty="0">
                <a:solidFill>
                  <a:srgbClr val="83CEE2"/>
                </a:solidFill>
              </a:rPr>
              <a:t>PERFORMANCE ANALYSIS</a:t>
            </a:r>
          </a:p>
        </p:txBody>
      </p:sp>
      <p:sp>
        <p:nvSpPr>
          <p:cNvPr id="10" name="Title 2"/>
          <p:cNvSpPr>
            <a:spLocks noGrp="1"/>
          </p:cNvSpPr>
          <p:nvPr>
            <p:ph type="title"/>
          </p:nvPr>
        </p:nvSpPr>
        <p:spPr>
          <a:xfrm>
            <a:off x="1989137" y="959644"/>
            <a:ext cx="8229600" cy="462756"/>
          </a:xfrm>
        </p:spPr>
        <p:txBody>
          <a:bodyPr/>
          <a:lstStyle/>
          <a:p>
            <a:r>
              <a:rPr lang="en-US" sz="3600" dirty="0" err="1" smtClean="0">
                <a:effectLst>
                  <a:outerShdw blurRad="38100" dist="38100" dir="2700000" algn="tl">
                    <a:srgbClr val="000000">
                      <a:alpha val="43137"/>
                    </a:srgbClr>
                  </a:outerShdw>
                </a:effectLst>
                <a:latin typeface="+mn-lt"/>
              </a:rPr>
              <a:t>Hiv</a:t>
            </a:r>
            <a:r>
              <a:rPr lang="en-US" sz="3600" dirty="0" smtClean="0">
                <a:effectLst>
                  <a:outerShdw blurRad="38100" dist="38100" dir="2700000" algn="tl">
                    <a:srgbClr val="000000">
                      <a:alpha val="43137"/>
                    </a:srgbClr>
                  </a:outerShdw>
                </a:effectLst>
                <a:latin typeface="+mn-lt"/>
              </a:rPr>
              <a:t> &amp; Cervical cancer - </a:t>
            </a:r>
            <a:r>
              <a:rPr lang="en-US" sz="3600" dirty="0" err="1" smtClean="0">
                <a:effectLst>
                  <a:outerShdw blurRad="38100" dist="38100" dir="2700000" algn="tl">
                    <a:srgbClr val="000000">
                      <a:alpha val="43137"/>
                    </a:srgbClr>
                  </a:outerShdw>
                </a:effectLst>
                <a:latin typeface="+mn-lt"/>
              </a:rPr>
              <a:t>Etiopia</a:t>
            </a:r>
            <a:endParaRPr lang="en-US" sz="3600" dirty="0">
              <a:effectLst>
                <a:outerShdw blurRad="38100" dist="38100" dir="2700000" algn="tl">
                  <a:srgbClr val="000000">
                    <a:alpha val="43137"/>
                  </a:srgbClr>
                </a:outerShdw>
              </a:effectLst>
              <a:latin typeface="+mn-lt"/>
            </a:endParaRPr>
          </a:p>
        </p:txBody>
      </p:sp>
      <p:sp>
        <p:nvSpPr>
          <p:cNvPr id="11" name="TextBox 10"/>
          <p:cNvSpPr txBox="1"/>
          <p:nvPr/>
        </p:nvSpPr>
        <p:spPr>
          <a:xfrm>
            <a:off x="3771900" y="294788"/>
            <a:ext cx="1276350" cy="153888"/>
          </a:xfrm>
          <a:prstGeom prst="rect">
            <a:avLst/>
          </a:prstGeom>
          <a:noFill/>
        </p:spPr>
        <p:txBody>
          <a:bodyPr wrap="square" lIns="0" tIns="0" rIns="0" bIns="0" rtlCol="0" anchor="ctr" anchorCtr="0">
            <a:spAutoFit/>
          </a:bodyPr>
          <a:lstStyle/>
          <a:p>
            <a:pPr algn="ctr" defTabSz="457200"/>
            <a:r>
              <a:rPr lang="en-US" sz="1000" b="1" dirty="0">
                <a:solidFill>
                  <a:srgbClr val="83CEE2"/>
                </a:solidFill>
              </a:rPr>
              <a:t>PROJECT DESCRIPTION</a:t>
            </a:r>
          </a:p>
        </p:txBody>
      </p:sp>
    </p:spTree>
    <p:extLst>
      <p:ext uri="{BB962C8B-B14F-4D97-AF65-F5344CB8AC3E}">
        <p14:creationId xmlns:p14="http://schemas.microsoft.com/office/powerpoint/2010/main" val="21820691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Hormonal contraception and HIV</a:t>
            </a:r>
            <a:endParaRPr lang="en-GB" dirty="0"/>
          </a:p>
        </p:txBody>
      </p:sp>
      <p:sp>
        <p:nvSpPr>
          <p:cNvPr id="3" name="Content Placeholder 2"/>
          <p:cNvSpPr>
            <a:spLocks noGrp="1"/>
          </p:cNvSpPr>
          <p:nvPr>
            <p:ph idx="1"/>
          </p:nvPr>
        </p:nvSpPr>
        <p:spPr>
          <a:xfrm>
            <a:off x="1981200" y="1196752"/>
            <a:ext cx="8229600" cy="5040560"/>
          </a:xfrm>
        </p:spPr>
        <p:txBody>
          <a:bodyPr>
            <a:normAutofit fontScale="70000" lnSpcReduction="20000"/>
          </a:bodyPr>
          <a:lstStyle/>
          <a:p>
            <a:r>
              <a:rPr lang="en-GB" smtClean="0"/>
              <a:t>For women at high risk of HIV or living with HIV, WHO recommends </a:t>
            </a:r>
            <a:r>
              <a:rPr lang="en-GB" b="1" i="1" smtClean="0"/>
              <a:t>no restrictions </a:t>
            </a:r>
            <a:r>
              <a:rPr lang="en-GB" smtClean="0"/>
              <a:t>for:</a:t>
            </a:r>
          </a:p>
          <a:p>
            <a:pPr lvl="1"/>
            <a:r>
              <a:rPr lang="en-GB"/>
              <a:t>C</a:t>
            </a:r>
            <a:r>
              <a:rPr lang="en-GB" smtClean="0"/>
              <a:t>ombined hormonal contraceptives or progestogen-only contraceptives</a:t>
            </a:r>
            <a:r>
              <a:rPr lang="en-GB" i="1" smtClean="0"/>
              <a:t/>
            </a:r>
            <a:br>
              <a:rPr lang="en-GB" i="1" smtClean="0"/>
            </a:br>
            <a:r>
              <a:rPr lang="en-GB" i="1" smtClean="0"/>
              <a:t> </a:t>
            </a:r>
          </a:p>
          <a:p>
            <a:pPr lvl="1"/>
            <a:r>
              <a:rPr lang="en-GB" smtClean="0"/>
              <a:t>Women </a:t>
            </a:r>
            <a:r>
              <a:rPr lang="en-GB"/>
              <a:t>and </a:t>
            </a:r>
            <a:r>
              <a:rPr lang="en-GB" smtClean="0"/>
              <a:t>couples </a:t>
            </a:r>
            <a:r>
              <a:rPr lang="en-GB"/>
              <a:t>at high risk of HIV infection </a:t>
            </a:r>
            <a:r>
              <a:rPr lang="en-GB" smtClean="0"/>
              <a:t>&amp; using POIs should </a:t>
            </a:r>
            <a:r>
              <a:rPr lang="en-GB"/>
              <a:t>be informed about (and have access to) HIV preventative measures, including male and female condoms</a:t>
            </a:r>
            <a:r>
              <a:rPr lang="en-GB" smtClean="0"/>
              <a:t>.</a:t>
            </a:r>
            <a:br>
              <a:rPr lang="en-GB" smtClean="0"/>
            </a:br>
            <a:endParaRPr lang="en-GB" i="1" smtClean="0"/>
          </a:p>
          <a:p>
            <a:pPr lvl="1"/>
            <a:r>
              <a:rPr lang="en-GB" smtClean="0"/>
              <a:t>LNG –IUDs </a:t>
            </a:r>
            <a:r>
              <a:rPr lang="en-GB" b="1" i="1" smtClean="0"/>
              <a:t>can generally be used</a:t>
            </a:r>
            <a:r>
              <a:rPr lang="en-GB"/>
              <a:t>;</a:t>
            </a:r>
            <a:r>
              <a:rPr lang="en-GB" smtClean="0"/>
              <a:t> however, initiation should be generally avoided if advanced/severe disease </a:t>
            </a:r>
            <a:br>
              <a:rPr lang="en-GB" smtClean="0"/>
            </a:br>
            <a:endParaRPr lang="en-GB" b="1" i="1" smtClean="0"/>
          </a:p>
          <a:p>
            <a:r>
              <a:rPr lang="en-GB" smtClean="0"/>
              <a:t>For women taking ART, WHO recommends they </a:t>
            </a:r>
            <a:r>
              <a:rPr lang="en-GB" b="1" i="1" smtClean="0"/>
              <a:t>are generally eligible </a:t>
            </a:r>
            <a:r>
              <a:rPr lang="en-GB" smtClean="0"/>
              <a:t>to use hormonal contraception:</a:t>
            </a:r>
            <a:r>
              <a:rPr lang="en-GB" b="1" i="1" smtClean="0"/>
              <a:t> </a:t>
            </a:r>
            <a:br>
              <a:rPr lang="en-GB" b="1" i="1" smtClean="0"/>
            </a:br>
            <a:endParaRPr lang="en-GB" smtClean="0"/>
          </a:p>
          <a:p>
            <a:pPr lvl="1"/>
            <a:r>
              <a:rPr lang="en-GB"/>
              <a:t>S</a:t>
            </a:r>
            <a:r>
              <a:rPr lang="en-GB" smtClean="0"/>
              <a:t>pecial consideration for efavirenz or neviripine &amp; some protease inhibitors may be warranted.</a:t>
            </a:r>
            <a:br>
              <a:rPr lang="en-GB" smtClean="0"/>
            </a:br>
            <a:endParaRPr lang="en-GB" smtClean="0"/>
          </a:p>
          <a:p>
            <a:r>
              <a:rPr lang="en-GB" smtClean="0"/>
              <a:t>Consistent and correct use of condoms, male or female, is critical to protect against STIs/HIV and for prevention of HIV transmission </a:t>
            </a:r>
          </a:p>
          <a:p>
            <a:pPr lvl="1"/>
            <a:endParaRPr lang="en-GB" b="1" i="1" smtClean="0"/>
          </a:p>
          <a:p>
            <a:pPr lvl="1"/>
            <a:endParaRPr lang="en-GB"/>
          </a:p>
        </p:txBody>
      </p:sp>
    </p:spTree>
    <p:extLst>
      <p:ext uri="{BB962C8B-B14F-4D97-AF65-F5344CB8AC3E}">
        <p14:creationId xmlns:p14="http://schemas.microsoft.com/office/powerpoint/2010/main" val="219824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1396" y="94967"/>
            <a:ext cx="8854694" cy="703803"/>
          </a:xfrm>
        </p:spPr>
        <p:txBody>
          <a:bodyPr>
            <a:noAutofit/>
          </a:bodyPr>
          <a:lstStyle/>
          <a:p>
            <a:r>
              <a:rPr lang="en-US" sz="2400" b="1" dirty="0">
                <a:solidFill>
                  <a:srgbClr val="FF0000"/>
                </a:solidFill>
              </a:rPr>
              <a:t>Cancer and co-morbidities are common in LMICs, too</a:t>
            </a:r>
          </a:p>
        </p:txBody>
      </p:sp>
      <p:sp>
        <p:nvSpPr>
          <p:cNvPr id="7" name="Espace réservé du numéro de diapositive 6"/>
          <p:cNvSpPr>
            <a:spLocks noGrp="1"/>
          </p:cNvSpPr>
          <p:nvPr>
            <p:ph type="sldNum" sz="quarter" idx="4294967295"/>
          </p:nvPr>
        </p:nvSpPr>
        <p:spPr>
          <a:xfrm>
            <a:off x="8534400" y="6356351"/>
            <a:ext cx="2133600" cy="365125"/>
          </a:xfrm>
        </p:spPr>
        <p:txBody>
          <a:bodyPr/>
          <a:lstStyle/>
          <a:p>
            <a:fld id="{05352412-9ACE-4A0E-B4ED-3795C573C5A0}" type="slidenum">
              <a:rPr lang="fr-FR" smtClean="0">
                <a:solidFill>
                  <a:prstClr val="black">
                    <a:tint val="75000"/>
                  </a:prstClr>
                </a:solidFill>
              </a:rPr>
              <a:pPr/>
              <a:t>54</a:t>
            </a:fld>
            <a:endParaRPr lang="fr-FR">
              <a:solidFill>
                <a:prstClr val="black">
                  <a:tint val="75000"/>
                </a:prstClr>
              </a:solidFill>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7704" y="4425394"/>
            <a:ext cx="855002"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1"/>
          <p:cNvSpPr txBox="1"/>
          <p:nvPr/>
        </p:nvSpPr>
        <p:spPr>
          <a:xfrm>
            <a:off x="2801669" y="5817134"/>
            <a:ext cx="6569653" cy="5475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solidFill>
                  <a:srgbClr val="C00000"/>
                </a:solidFill>
              </a:rPr>
              <a:t>Most reported cancer types according to HIV status </a:t>
            </a:r>
          </a:p>
          <a:p>
            <a:pPr algn="ctr"/>
            <a:r>
              <a:rPr lang="en-US" sz="2000" b="1" dirty="0">
                <a:solidFill>
                  <a:srgbClr val="C00000"/>
                </a:solidFill>
                <a:ea typeface="ＭＳ Ｐゴシック" pitchFamily="34" charset="-128"/>
              </a:rPr>
              <a:t>in participating referral hospitals </a:t>
            </a:r>
          </a:p>
          <a:p>
            <a:pPr algn="ctr"/>
            <a:r>
              <a:rPr lang="en-US" sz="2000" b="1" dirty="0">
                <a:solidFill>
                  <a:srgbClr val="C00000"/>
                </a:solidFill>
                <a:ea typeface="ＭＳ Ｐゴシック" pitchFamily="34" charset="-128"/>
              </a:rPr>
              <a:t>(Benin, Côte d’Ivoire, Nigeria and Togo)</a:t>
            </a:r>
            <a:endParaRPr lang="en-US" sz="2000" b="1" dirty="0">
              <a:solidFill>
                <a:srgbClr val="C00000"/>
              </a:solidFill>
            </a:endParaRPr>
          </a:p>
        </p:txBody>
      </p:sp>
      <p:sp>
        <p:nvSpPr>
          <p:cNvPr id="3" name="ZoneTexte 2"/>
          <p:cNvSpPr txBox="1"/>
          <p:nvPr/>
        </p:nvSpPr>
        <p:spPr>
          <a:xfrm>
            <a:off x="8720003" y="3409732"/>
            <a:ext cx="1302637" cy="1015663"/>
          </a:xfrm>
          <a:prstGeom prst="rect">
            <a:avLst/>
          </a:prstGeom>
          <a:noFill/>
        </p:spPr>
        <p:txBody>
          <a:bodyPr wrap="square" rtlCol="0">
            <a:spAutoFit/>
          </a:bodyPr>
          <a:lstStyle/>
          <a:p>
            <a:r>
              <a:rPr lang="en-US" sz="1200" b="1" dirty="0">
                <a:solidFill>
                  <a:prstClr val="black"/>
                </a:solidFill>
              </a:rPr>
              <a:t>* Non Hodgkin Lymphoma</a:t>
            </a:r>
          </a:p>
          <a:p>
            <a:endParaRPr lang="en-US" sz="1200" b="1" dirty="0">
              <a:solidFill>
                <a:prstClr val="black"/>
              </a:solidFill>
            </a:endParaRPr>
          </a:p>
          <a:p>
            <a:r>
              <a:rPr lang="en-US" sz="1200" b="1" dirty="0">
                <a:solidFill>
                  <a:prstClr val="black"/>
                </a:solidFill>
              </a:rPr>
              <a:t>† Oral cavity, larynx, pharynx</a:t>
            </a:r>
          </a:p>
        </p:txBody>
      </p:sp>
      <p:graphicFrame>
        <p:nvGraphicFramePr>
          <p:cNvPr id="11" name="Graphique 10"/>
          <p:cNvGraphicFramePr>
            <a:graphicFrameLocks/>
          </p:cNvGraphicFramePr>
          <p:nvPr>
            <p:extLst/>
          </p:nvPr>
        </p:nvGraphicFramePr>
        <p:xfrm>
          <a:off x="3017661" y="797661"/>
          <a:ext cx="4502962" cy="50339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aphique 11"/>
          <p:cNvGraphicFramePr>
            <a:graphicFrameLocks/>
          </p:cNvGraphicFramePr>
          <p:nvPr>
            <p:extLst/>
          </p:nvPr>
        </p:nvGraphicFramePr>
        <p:xfrm>
          <a:off x="4844652" y="798769"/>
          <a:ext cx="4069574" cy="5484956"/>
        </p:xfrm>
        <a:graphic>
          <a:graphicData uri="http://schemas.openxmlformats.org/drawingml/2006/chart">
            <c:chart xmlns:c="http://schemas.openxmlformats.org/drawingml/2006/chart" xmlns:r="http://schemas.openxmlformats.org/officeDocument/2006/relationships" r:id="rId5"/>
          </a:graphicData>
        </a:graphic>
      </p:graphicFrame>
      <p:sp>
        <p:nvSpPr>
          <p:cNvPr id="8" name="ZoneTexte 7"/>
          <p:cNvSpPr txBox="1"/>
          <p:nvPr/>
        </p:nvSpPr>
        <p:spPr>
          <a:xfrm>
            <a:off x="5501934" y="5363924"/>
            <a:ext cx="530520" cy="369332"/>
          </a:xfrm>
          <a:prstGeom prst="rect">
            <a:avLst/>
          </a:prstGeom>
          <a:noFill/>
        </p:spPr>
        <p:txBody>
          <a:bodyPr wrap="square" rtlCol="0">
            <a:spAutoFit/>
          </a:bodyPr>
          <a:lstStyle/>
          <a:p>
            <a:r>
              <a:rPr lang="fr-FR" b="1" dirty="0">
                <a:solidFill>
                  <a:prstClr val="black"/>
                </a:solidFill>
              </a:rPr>
              <a:t>(%)</a:t>
            </a:r>
          </a:p>
        </p:txBody>
      </p:sp>
      <p:sp>
        <p:nvSpPr>
          <p:cNvPr id="9" name="CasellaDiTesto 8"/>
          <p:cNvSpPr txBox="1"/>
          <p:nvPr/>
        </p:nvSpPr>
        <p:spPr>
          <a:xfrm>
            <a:off x="2024039" y="5570013"/>
            <a:ext cx="1072466" cy="523220"/>
          </a:xfrm>
          <a:prstGeom prst="rect">
            <a:avLst/>
          </a:prstGeom>
          <a:noFill/>
        </p:spPr>
        <p:txBody>
          <a:bodyPr wrap="square" rtlCol="0">
            <a:spAutoFit/>
          </a:bodyPr>
          <a:lstStyle/>
          <a:p>
            <a:r>
              <a:rPr lang="it-IT" sz="1400" dirty="0">
                <a:solidFill>
                  <a:prstClr val="black"/>
                </a:solidFill>
              </a:rPr>
              <a:t>WEAB0106  A. </a:t>
            </a:r>
            <a:r>
              <a:rPr lang="it-IT" sz="1400" dirty="0" err="1">
                <a:solidFill>
                  <a:prstClr val="black"/>
                </a:solidFill>
              </a:rPr>
              <a:t>Jaquet</a:t>
            </a:r>
            <a:endParaRPr lang="it-IT" sz="1400" dirty="0">
              <a:solidFill>
                <a:prstClr val="black"/>
              </a:solidFill>
            </a:endParaRPr>
          </a:p>
        </p:txBody>
      </p:sp>
    </p:spTree>
    <p:extLst>
      <p:ext uri="{BB962C8B-B14F-4D97-AF65-F5344CB8AC3E}">
        <p14:creationId xmlns:p14="http://schemas.microsoft.com/office/powerpoint/2010/main" val="16413086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086103" y="2162288"/>
          <a:ext cx="5599113" cy="4365625"/>
        </p:xfrm>
        <a:graphic>
          <a:graphicData uri="http://schemas.openxmlformats.org/presentationml/2006/ole">
            <mc:AlternateContent xmlns:mc="http://schemas.openxmlformats.org/markup-compatibility/2006">
              <mc:Choice xmlns:v="urn:schemas-microsoft-com:vml" Requires="v">
                <p:oleObj spid="_x0000_s4107" name="Prism 5" r:id="rId3" imgW="3909240" imgH="3048120" progId="">
                  <p:embed/>
                </p:oleObj>
              </mc:Choice>
              <mc:Fallback>
                <p:oleObj name="Prism 5" r:id="rId3" imgW="3909240" imgH="30481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103" y="2162288"/>
                        <a:ext cx="5599113" cy="4365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Content Placeholder 3"/>
          <p:cNvSpPr txBox="1">
            <a:spLocks/>
          </p:cNvSpPr>
          <p:nvPr/>
        </p:nvSpPr>
        <p:spPr>
          <a:xfrm>
            <a:off x="2232108" y="683994"/>
            <a:ext cx="8497310" cy="5343252"/>
          </a:xfrm>
          <a:prstGeom prst="rect">
            <a:avLst/>
          </a:prstGeom>
        </p:spPr>
        <p:txBody>
          <a:bodyPr/>
          <a:lstStyle>
            <a:lvl1pPr algn="l" defTabSz="457200" rtl="0" fontAlgn="base">
              <a:lnSpc>
                <a:spcPct val="75000"/>
              </a:lnSpc>
              <a:spcBef>
                <a:spcPct val="80000"/>
              </a:spcBef>
              <a:spcAft>
                <a:spcPct val="0"/>
              </a:spcAft>
              <a:buFont typeface="Arial" charset="0"/>
              <a:defRPr sz="4000">
                <a:solidFill>
                  <a:srgbClr val="071D49"/>
                </a:solidFill>
                <a:latin typeface="+mn-lt"/>
                <a:ea typeface="+mn-ea"/>
                <a:cs typeface="+mn-cs"/>
              </a:defRPr>
            </a:lvl1pPr>
            <a:lvl2pPr marL="114300" algn="l" defTabSz="457200" rtl="0" fontAlgn="base">
              <a:lnSpc>
                <a:spcPct val="75000"/>
              </a:lnSpc>
              <a:spcBef>
                <a:spcPct val="40000"/>
              </a:spcBef>
              <a:spcAft>
                <a:spcPct val="0"/>
              </a:spcAft>
              <a:defRPr sz="2000">
                <a:solidFill>
                  <a:srgbClr val="071D49"/>
                </a:solidFill>
                <a:latin typeface="+mn-lt"/>
                <a:cs typeface="+mn-cs"/>
              </a:defRPr>
            </a:lvl2pPr>
            <a:lvl3pPr marL="749300" indent="-228600" algn="l" defTabSz="457200" rtl="0" fontAlgn="base">
              <a:spcBef>
                <a:spcPct val="20000"/>
              </a:spcBef>
              <a:spcAft>
                <a:spcPct val="0"/>
              </a:spcAft>
              <a:buFont typeface="Arial" charset="0"/>
              <a:buChar char="–"/>
              <a:defRPr sz="2100">
                <a:solidFill>
                  <a:schemeClr val="tx1"/>
                </a:solidFill>
                <a:latin typeface="+mn-lt"/>
                <a:cs typeface="+mn-cs"/>
              </a:defRPr>
            </a:lvl3pPr>
            <a:lvl4pPr marL="1143000" indent="-228600" algn="l" defTabSz="457200" rtl="0" fontAlgn="base">
              <a:spcBef>
                <a:spcPct val="10000"/>
              </a:spcBef>
              <a:spcAft>
                <a:spcPct val="0"/>
              </a:spcAft>
              <a:buFont typeface="Arial" charset="0"/>
              <a:buChar char="–"/>
              <a:defRPr sz="2000">
                <a:solidFill>
                  <a:schemeClr val="tx1"/>
                </a:solidFill>
                <a:latin typeface="+mn-lt"/>
                <a:cs typeface="+mn-cs"/>
              </a:defRPr>
            </a:lvl4pPr>
            <a:lvl5pPr marL="1485900" indent="-228600" algn="l" defTabSz="457200" rtl="0" fontAlgn="base">
              <a:spcBef>
                <a:spcPct val="10000"/>
              </a:spcBef>
              <a:spcAft>
                <a:spcPct val="0"/>
              </a:spcAft>
              <a:buFont typeface="Arial" charset="0"/>
              <a:buChar char="–"/>
              <a:defRPr>
                <a:solidFill>
                  <a:schemeClr val="tx1"/>
                </a:solidFill>
                <a:latin typeface="+mn-lt"/>
                <a:cs typeface="+mn-cs"/>
              </a:defRPr>
            </a:lvl5pPr>
            <a:lvl6pPr marL="1943100" indent="-228600" algn="l" defTabSz="457200" rtl="0" fontAlgn="base">
              <a:spcBef>
                <a:spcPct val="10000"/>
              </a:spcBef>
              <a:spcAft>
                <a:spcPct val="0"/>
              </a:spcAft>
              <a:buFont typeface="Arial" charset="0"/>
              <a:buChar char="–"/>
              <a:defRPr>
                <a:solidFill>
                  <a:schemeClr val="tx1"/>
                </a:solidFill>
                <a:latin typeface="+mn-lt"/>
                <a:cs typeface="+mn-cs"/>
              </a:defRPr>
            </a:lvl6pPr>
            <a:lvl7pPr marL="2400300" indent="-228600" algn="l" defTabSz="457200" rtl="0" fontAlgn="base">
              <a:spcBef>
                <a:spcPct val="10000"/>
              </a:spcBef>
              <a:spcAft>
                <a:spcPct val="0"/>
              </a:spcAft>
              <a:buFont typeface="Arial" charset="0"/>
              <a:buChar char="–"/>
              <a:defRPr>
                <a:solidFill>
                  <a:schemeClr val="tx1"/>
                </a:solidFill>
                <a:latin typeface="+mn-lt"/>
                <a:cs typeface="+mn-cs"/>
              </a:defRPr>
            </a:lvl7pPr>
            <a:lvl8pPr marL="2857500" indent="-228600" algn="l" defTabSz="457200" rtl="0" fontAlgn="base">
              <a:spcBef>
                <a:spcPct val="10000"/>
              </a:spcBef>
              <a:spcAft>
                <a:spcPct val="0"/>
              </a:spcAft>
              <a:buFont typeface="Arial" charset="0"/>
              <a:buChar char="–"/>
              <a:defRPr>
                <a:solidFill>
                  <a:schemeClr val="tx1"/>
                </a:solidFill>
                <a:latin typeface="+mn-lt"/>
                <a:cs typeface="+mn-cs"/>
              </a:defRPr>
            </a:lvl8pPr>
            <a:lvl9pPr marL="3314700" indent="-228600" algn="l" defTabSz="457200" rtl="0" fontAlgn="base">
              <a:spcBef>
                <a:spcPct val="10000"/>
              </a:spcBef>
              <a:spcAft>
                <a:spcPct val="0"/>
              </a:spcAft>
              <a:buFont typeface="Arial" charset="0"/>
              <a:buChar char="–"/>
              <a:defRPr>
                <a:solidFill>
                  <a:schemeClr val="tx1"/>
                </a:solidFill>
                <a:latin typeface="+mn-lt"/>
                <a:cs typeface="+mn-cs"/>
              </a:defRPr>
            </a:lvl9pPr>
          </a:lstStyle>
          <a:p>
            <a:r>
              <a:rPr lang="en-US" sz="1800" dirty="0">
                <a:solidFill>
                  <a:srgbClr val="070605">
                    <a:lumMod val="90000"/>
                    <a:lumOff val="10000"/>
                  </a:srgbClr>
                </a:solidFill>
                <a:cs typeface="Arial"/>
              </a:rPr>
              <a:t>	</a:t>
            </a:r>
            <a:r>
              <a:rPr lang="en-US" sz="1800" dirty="0">
                <a:cs typeface="Arial"/>
              </a:rPr>
              <a:t>3D: co-formulated </a:t>
            </a:r>
            <a:r>
              <a:rPr lang="en-US" sz="1800" dirty="0" err="1">
                <a:cs typeface="Arial"/>
              </a:rPr>
              <a:t>ombitasvir</a:t>
            </a:r>
            <a:r>
              <a:rPr lang="en-US" sz="1800" dirty="0">
                <a:cs typeface="Arial"/>
              </a:rPr>
              <a:t>/ABT-450/r, 25 mg /150 mg/100 mg QD; </a:t>
            </a:r>
            <a:r>
              <a:rPr lang="en-US" sz="1800" dirty="0" err="1">
                <a:cs typeface="Arial"/>
              </a:rPr>
              <a:t>dasabuvir</a:t>
            </a:r>
            <a:r>
              <a:rPr lang="en-US" sz="1800" dirty="0">
                <a:cs typeface="Arial"/>
              </a:rPr>
              <a:t>, 250 mg BID</a:t>
            </a:r>
          </a:p>
          <a:p>
            <a:r>
              <a:rPr lang="en-US" sz="1800" dirty="0">
                <a:cs typeface="Arial"/>
              </a:rPr>
              <a:t>RBV: 1000-1200 mg daily according to body weight (&lt;75 kg and ≥75kg, respectively)</a:t>
            </a:r>
          </a:p>
          <a:p>
            <a:pPr>
              <a:lnSpc>
                <a:spcPct val="100000"/>
              </a:lnSpc>
              <a:spcBef>
                <a:spcPts val="0"/>
              </a:spcBef>
              <a:spcAft>
                <a:spcPts val="600"/>
              </a:spcAft>
            </a:pPr>
            <a:r>
              <a:rPr lang="en-US" sz="1800" dirty="0">
                <a:solidFill>
                  <a:srgbClr val="070605">
                    <a:lumMod val="90000"/>
                    <a:lumOff val="10000"/>
                  </a:srgbClr>
                </a:solidFill>
                <a:cs typeface="Arial"/>
              </a:rPr>
              <a:t>37/38 patients (97.4%) achieved each efficacy endpoint</a:t>
            </a:r>
          </a:p>
          <a:p>
            <a:pPr>
              <a:lnSpc>
                <a:spcPct val="100000"/>
              </a:lnSpc>
              <a:spcBef>
                <a:spcPts val="0"/>
              </a:spcBef>
              <a:spcAft>
                <a:spcPts val="600"/>
              </a:spcAft>
            </a:pPr>
            <a:r>
              <a:rPr lang="en-US" sz="1800" dirty="0">
                <a:solidFill>
                  <a:srgbClr val="070605">
                    <a:lumMod val="90000"/>
                    <a:lumOff val="10000"/>
                  </a:srgbClr>
                </a:solidFill>
                <a:cs typeface="Arial"/>
              </a:rPr>
              <a:t>	1 patient (2.6%) prematurely discontinued the study at week 2 of 	treatment due to a serious adverse event unrelated to study drug</a:t>
            </a:r>
          </a:p>
          <a:p>
            <a:pPr>
              <a:lnSpc>
                <a:spcPct val="100000"/>
              </a:lnSpc>
              <a:spcBef>
                <a:spcPts val="0"/>
              </a:spcBef>
              <a:spcAft>
                <a:spcPts val="600"/>
              </a:spcAft>
            </a:pPr>
            <a:endParaRPr lang="en-US" sz="1800" dirty="0">
              <a:solidFill>
                <a:srgbClr val="070605">
                  <a:lumMod val="90000"/>
                  <a:lumOff val="10000"/>
                </a:srgbClr>
              </a:solidFill>
              <a:cs typeface="Arial"/>
            </a:endParaRPr>
          </a:p>
          <a:p>
            <a:pPr>
              <a:lnSpc>
                <a:spcPct val="100000"/>
              </a:lnSpc>
              <a:spcBef>
                <a:spcPts val="0"/>
              </a:spcBef>
              <a:spcAft>
                <a:spcPts val="600"/>
              </a:spcAft>
            </a:pPr>
            <a:endParaRPr lang="en-US" sz="1800" dirty="0">
              <a:solidFill>
                <a:srgbClr val="070605">
                  <a:lumMod val="90000"/>
                  <a:lumOff val="10000"/>
                </a:srgbClr>
              </a:solidFill>
              <a:cs typeface="Arial"/>
            </a:endParaRPr>
          </a:p>
        </p:txBody>
      </p:sp>
      <p:cxnSp>
        <p:nvCxnSpPr>
          <p:cNvPr id="6" name="Straight Connector 5"/>
          <p:cNvCxnSpPr/>
          <p:nvPr/>
        </p:nvCxnSpPr>
        <p:spPr>
          <a:xfrm>
            <a:off x="8156351" y="2639028"/>
            <a:ext cx="219919"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291355" y="2468324"/>
            <a:ext cx="761747" cy="346249"/>
          </a:xfrm>
          <a:prstGeom prst="rect">
            <a:avLst/>
          </a:prstGeom>
          <a:noFill/>
        </p:spPr>
        <p:txBody>
          <a:bodyPr wrap="none" rtlCol="0">
            <a:spAutoFit/>
          </a:bodyPr>
          <a:lstStyle/>
          <a:p>
            <a:pPr algn="ctr" defTabSz="457200" fontAlgn="base">
              <a:lnSpc>
                <a:spcPct val="90000"/>
              </a:lnSpc>
              <a:spcBef>
                <a:spcPct val="0"/>
              </a:spcBef>
              <a:spcAft>
                <a:spcPct val="0"/>
              </a:spcAft>
            </a:pPr>
            <a:r>
              <a:rPr lang="en-US" dirty="0">
                <a:solidFill>
                  <a:srgbClr val="070605"/>
                </a:solidFill>
                <a:cs typeface="Arial"/>
              </a:rPr>
              <a:t>97.4%</a:t>
            </a:r>
          </a:p>
        </p:txBody>
      </p:sp>
      <p:sp>
        <p:nvSpPr>
          <p:cNvPr id="9" name="Title 3"/>
          <p:cNvSpPr txBox="1">
            <a:spLocks/>
          </p:cNvSpPr>
          <p:nvPr/>
        </p:nvSpPr>
        <p:spPr>
          <a:xfrm>
            <a:off x="2028908" y="170249"/>
            <a:ext cx="8321040" cy="713232"/>
          </a:xfrm>
          <a:prstGeom prst="rect">
            <a:avLst/>
          </a:prstGeom>
        </p:spPr>
        <p:txBody>
          <a:bodyPr anchor="b"/>
          <a:lstStyle>
            <a:lvl1pPr algn="l" defTabSz="457200" rtl="0" fontAlgn="base">
              <a:lnSpc>
                <a:spcPct val="90000"/>
              </a:lnSpc>
              <a:spcBef>
                <a:spcPct val="0"/>
              </a:spcBef>
              <a:spcAft>
                <a:spcPct val="0"/>
              </a:spcAft>
              <a:defRPr sz="1400">
                <a:solidFill>
                  <a:schemeClr val="folHlink"/>
                </a:solidFill>
                <a:latin typeface="+mj-lt"/>
                <a:ea typeface="+mj-ea"/>
                <a:cs typeface="+mj-cs"/>
              </a:defRPr>
            </a:lvl1pPr>
            <a:lvl2pPr algn="l" defTabSz="457200" rtl="0" fontAlgn="base">
              <a:lnSpc>
                <a:spcPct val="90000"/>
              </a:lnSpc>
              <a:spcBef>
                <a:spcPct val="0"/>
              </a:spcBef>
              <a:spcAft>
                <a:spcPct val="0"/>
              </a:spcAft>
              <a:defRPr sz="1400">
                <a:solidFill>
                  <a:schemeClr val="folHlink"/>
                </a:solidFill>
                <a:latin typeface="Calibri" pitchFamily="34" charset="0"/>
                <a:cs typeface="Arial" charset="0"/>
              </a:defRPr>
            </a:lvl2pPr>
            <a:lvl3pPr algn="l" defTabSz="457200" rtl="0" fontAlgn="base">
              <a:lnSpc>
                <a:spcPct val="90000"/>
              </a:lnSpc>
              <a:spcBef>
                <a:spcPct val="0"/>
              </a:spcBef>
              <a:spcAft>
                <a:spcPct val="0"/>
              </a:spcAft>
              <a:defRPr sz="1400">
                <a:solidFill>
                  <a:schemeClr val="folHlink"/>
                </a:solidFill>
                <a:latin typeface="Calibri" pitchFamily="34" charset="0"/>
                <a:cs typeface="Arial" charset="0"/>
              </a:defRPr>
            </a:lvl3pPr>
            <a:lvl4pPr algn="l" defTabSz="457200" rtl="0" fontAlgn="base">
              <a:lnSpc>
                <a:spcPct val="90000"/>
              </a:lnSpc>
              <a:spcBef>
                <a:spcPct val="0"/>
              </a:spcBef>
              <a:spcAft>
                <a:spcPct val="0"/>
              </a:spcAft>
              <a:defRPr sz="1400">
                <a:solidFill>
                  <a:schemeClr val="folHlink"/>
                </a:solidFill>
                <a:latin typeface="Calibri" pitchFamily="34" charset="0"/>
                <a:cs typeface="Arial" charset="0"/>
              </a:defRPr>
            </a:lvl4pPr>
            <a:lvl5pPr algn="l" defTabSz="457200" rtl="0" fontAlgn="base">
              <a:lnSpc>
                <a:spcPct val="90000"/>
              </a:lnSpc>
              <a:spcBef>
                <a:spcPct val="0"/>
              </a:spcBef>
              <a:spcAft>
                <a:spcPct val="0"/>
              </a:spcAft>
              <a:defRPr sz="1400">
                <a:solidFill>
                  <a:schemeClr val="folHlink"/>
                </a:solidFill>
                <a:latin typeface="Calibri" pitchFamily="34" charset="0"/>
                <a:cs typeface="Arial" charset="0"/>
              </a:defRPr>
            </a:lvl5pPr>
            <a:lvl6pPr marL="457200" algn="l" defTabSz="457200" rtl="0" fontAlgn="base">
              <a:lnSpc>
                <a:spcPct val="90000"/>
              </a:lnSpc>
              <a:spcBef>
                <a:spcPct val="0"/>
              </a:spcBef>
              <a:spcAft>
                <a:spcPct val="0"/>
              </a:spcAft>
              <a:defRPr sz="1400">
                <a:solidFill>
                  <a:schemeClr val="folHlink"/>
                </a:solidFill>
                <a:latin typeface="Calibri" pitchFamily="34" charset="0"/>
                <a:cs typeface="Arial" charset="0"/>
              </a:defRPr>
            </a:lvl6pPr>
            <a:lvl7pPr marL="914400" algn="l" defTabSz="457200" rtl="0" fontAlgn="base">
              <a:lnSpc>
                <a:spcPct val="90000"/>
              </a:lnSpc>
              <a:spcBef>
                <a:spcPct val="0"/>
              </a:spcBef>
              <a:spcAft>
                <a:spcPct val="0"/>
              </a:spcAft>
              <a:defRPr sz="1400">
                <a:solidFill>
                  <a:schemeClr val="folHlink"/>
                </a:solidFill>
                <a:latin typeface="Calibri" pitchFamily="34" charset="0"/>
                <a:cs typeface="Arial" charset="0"/>
              </a:defRPr>
            </a:lvl7pPr>
            <a:lvl8pPr marL="1371600" algn="l" defTabSz="457200" rtl="0" fontAlgn="base">
              <a:lnSpc>
                <a:spcPct val="90000"/>
              </a:lnSpc>
              <a:spcBef>
                <a:spcPct val="0"/>
              </a:spcBef>
              <a:spcAft>
                <a:spcPct val="0"/>
              </a:spcAft>
              <a:defRPr sz="1400">
                <a:solidFill>
                  <a:schemeClr val="folHlink"/>
                </a:solidFill>
                <a:latin typeface="Calibri" pitchFamily="34" charset="0"/>
                <a:cs typeface="Arial" charset="0"/>
              </a:defRPr>
            </a:lvl8pPr>
            <a:lvl9pPr marL="1828800" algn="l" defTabSz="457200" rtl="0" fontAlgn="base">
              <a:lnSpc>
                <a:spcPct val="90000"/>
              </a:lnSpc>
              <a:spcBef>
                <a:spcPct val="0"/>
              </a:spcBef>
              <a:spcAft>
                <a:spcPct val="0"/>
              </a:spcAft>
              <a:defRPr sz="1400">
                <a:solidFill>
                  <a:schemeClr val="folHlink"/>
                </a:solidFill>
                <a:latin typeface="Calibri" pitchFamily="34" charset="0"/>
                <a:cs typeface="Arial" charset="0"/>
              </a:defRPr>
            </a:lvl9pPr>
          </a:lstStyle>
          <a:p>
            <a:endParaRPr lang="en-US" sz="3600" b="1" dirty="0">
              <a:solidFill>
                <a:srgbClr val="FF0000"/>
              </a:solidFill>
              <a:cs typeface="Arial"/>
            </a:endParaRPr>
          </a:p>
        </p:txBody>
      </p:sp>
      <p:sp>
        <p:nvSpPr>
          <p:cNvPr id="8" name="TextBox 7"/>
          <p:cNvSpPr txBox="1"/>
          <p:nvPr/>
        </p:nvSpPr>
        <p:spPr>
          <a:xfrm>
            <a:off x="7173838" y="5703480"/>
            <a:ext cx="688810" cy="318036"/>
          </a:xfrm>
          <a:prstGeom prst="rect">
            <a:avLst/>
          </a:prstGeom>
          <a:noFill/>
        </p:spPr>
        <p:txBody>
          <a:bodyPr wrap="none" rtlCol="0">
            <a:spAutoFit/>
          </a:bodyPr>
          <a:lstStyle/>
          <a:p>
            <a:pPr algn="ctr" defTabSz="457200" fontAlgn="base">
              <a:lnSpc>
                <a:spcPct val="90000"/>
              </a:lnSpc>
              <a:spcBef>
                <a:spcPct val="0"/>
              </a:spcBef>
              <a:spcAft>
                <a:spcPct val="0"/>
              </a:spcAft>
            </a:pPr>
            <a:r>
              <a:rPr lang="en-US" sz="1600" b="1" dirty="0">
                <a:solidFill>
                  <a:srgbClr val="FFFFFF"/>
                </a:solidFill>
                <a:effectLst>
                  <a:outerShdw blurRad="38100" dist="38100" dir="2700000" algn="tl">
                    <a:srgbClr val="000000">
                      <a:alpha val="43137"/>
                    </a:srgbClr>
                  </a:outerShdw>
                </a:effectLst>
                <a:cs typeface="Arial"/>
              </a:rPr>
              <a:t>37/38</a:t>
            </a:r>
          </a:p>
        </p:txBody>
      </p:sp>
      <p:sp>
        <p:nvSpPr>
          <p:cNvPr id="10" name="TextBox 9"/>
          <p:cNvSpPr txBox="1"/>
          <p:nvPr/>
        </p:nvSpPr>
        <p:spPr>
          <a:xfrm>
            <a:off x="6189829" y="5693925"/>
            <a:ext cx="688810" cy="318036"/>
          </a:xfrm>
          <a:prstGeom prst="rect">
            <a:avLst/>
          </a:prstGeom>
          <a:noFill/>
        </p:spPr>
        <p:txBody>
          <a:bodyPr wrap="none" rtlCol="0">
            <a:spAutoFit/>
          </a:bodyPr>
          <a:lstStyle/>
          <a:p>
            <a:pPr algn="ctr" defTabSz="457200" fontAlgn="base">
              <a:lnSpc>
                <a:spcPct val="90000"/>
              </a:lnSpc>
              <a:spcBef>
                <a:spcPct val="0"/>
              </a:spcBef>
              <a:spcAft>
                <a:spcPct val="0"/>
              </a:spcAft>
            </a:pPr>
            <a:r>
              <a:rPr lang="en-US" sz="1600" b="1" dirty="0">
                <a:solidFill>
                  <a:srgbClr val="FFFFFF"/>
                </a:solidFill>
                <a:effectLst>
                  <a:outerShdw blurRad="38100" dist="38100" dir="2700000" algn="tl">
                    <a:srgbClr val="000000">
                      <a:alpha val="43137"/>
                    </a:srgbClr>
                  </a:outerShdw>
                </a:effectLst>
                <a:cs typeface="Arial"/>
              </a:rPr>
              <a:t>37/38</a:t>
            </a:r>
          </a:p>
        </p:txBody>
      </p:sp>
      <p:sp>
        <p:nvSpPr>
          <p:cNvPr id="11" name="TextBox 10"/>
          <p:cNvSpPr txBox="1"/>
          <p:nvPr/>
        </p:nvSpPr>
        <p:spPr>
          <a:xfrm>
            <a:off x="5218764" y="5694348"/>
            <a:ext cx="688810" cy="318036"/>
          </a:xfrm>
          <a:prstGeom prst="rect">
            <a:avLst/>
          </a:prstGeom>
          <a:noFill/>
        </p:spPr>
        <p:txBody>
          <a:bodyPr wrap="none" rtlCol="0">
            <a:spAutoFit/>
          </a:bodyPr>
          <a:lstStyle/>
          <a:p>
            <a:pPr algn="ctr" defTabSz="457200" fontAlgn="base">
              <a:lnSpc>
                <a:spcPct val="90000"/>
              </a:lnSpc>
              <a:spcBef>
                <a:spcPct val="0"/>
              </a:spcBef>
              <a:spcAft>
                <a:spcPct val="0"/>
              </a:spcAft>
            </a:pPr>
            <a:r>
              <a:rPr lang="en-US" sz="1600" b="1" dirty="0">
                <a:solidFill>
                  <a:srgbClr val="FFFFFF"/>
                </a:solidFill>
                <a:effectLst>
                  <a:outerShdw blurRad="38100" dist="38100" dir="2700000" algn="tl">
                    <a:srgbClr val="000000">
                      <a:alpha val="43137"/>
                    </a:srgbClr>
                  </a:outerShdw>
                </a:effectLst>
                <a:cs typeface="Arial"/>
              </a:rPr>
              <a:t>37/38</a:t>
            </a:r>
          </a:p>
        </p:txBody>
      </p:sp>
      <p:sp>
        <p:nvSpPr>
          <p:cNvPr id="12" name="TextBox 11"/>
          <p:cNvSpPr txBox="1"/>
          <p:nvPr/>
        </p:nvSpPr>
        <p:spPr>
          <a:xfrm>
            <a:off x="4234695" y="5693925"/>
            <a:ext cx="688810" cy="318036"/>
          </a:xfrm>
          <a:prstGeom prst="rect">
            <a:avLst/>
          </a:prstGeom>
          <a:noFill/>
        </p:spPr>
        <p:txBody>
          <a:bodyPr wrap="none" rtlCol="0">
            <a:spAutoFit/>
          </a:bodyPr>
          <a:lstStyle/>
          <a:p>
            <a:pPr algn="ctr" defTabSz="457200" fontAlgn="base">
              <a:lnSpc>
                <a:spcPct val="90000"/>
              </a:lnSpc>
              <a:spcBef>
                <a:spcPct val="0"/>
              </a:spcBef>
              <a:spcAft>
                <a:spcPct val="0"/>
              </a:spcAft>
            </a:pPr>
            <a:r>
              <a:rPr lang="en-US" sz="1600" b="1" dirty="0">
                <a:solidFill>
                  <a:srgbClr val="FFFFFF"/>
                </a:solidFill>
                <a:effectLst>
                  <a:outerShdw blurRad="38100" dist="38100" dir="2700000" algn="tl">
                    <a:srgbClr val="000000">
                      <a:alpha val="43137"/>
                    </a:srgbClr>
                  </a:outerShdw>
                </a:effectLst>
                <a:cs typeface="Arial"/>
              </a:rPr>
              <a:t>37/38</a:t>
            </a:r>
          </a:p>
        </p:txBody>
      </p:sp>
      <p:sp>
        <p:nvSpPr>
          <p:cNvPr id="3" name="TextBox 2"/>
          <p:cNvSpPr txBox="1"/>
          <p:nvPr/>
        </p:nvSpPr>
        <p:spPr>
          <a:xfrm>
            <a:off x="1392071" y="160774"/>
            <a:ext cx="10112991" cy="523220"/>
          </a:xfrm>
          <a:prstGeom prst="rect">
            <a:avLst/>
          </a:prstGeom>
          <a:noFill/>
        </p:spPr>
        <p:txBody>
          <a:bodyPr wrap="square" rtlCol="0">
            <a:spAutoFit/>
          </a:bodyPr>
          <a:lstStyle/>
          <a:p>
            <a:pPr defTabSz="457200"/>
            <a:r>
              <a:rPr lang="en-US" sz="2800" b="1" dirty="0" smtClean="0">
                <a:solidFill>
                  <a:srgbClr val="FF0000"/>
                </a:solidFill>
              </a:rPr>
              <a:t>ART works even if </a:t>
            </a:r>
            <a:r>
              <a:rPr lang="en-US" sz="2800" b="1" dirty="0">
                <a:solidFill>
                  <a:srgbClr val="FF0000"/>
                </a:solidFill>
              </a:rPr>
              <a:t>they are using methadone or </a:t>
            </a:r>
            <a:r>
              <a:rPr lang="en-US" sz="2800" b="1" dirty="0" err="1">
                <a:solidFill>
                  <a:srgbClr val="FF0000"/>
                </a:solidFill>
              </a:rPr>
              <a:t>buprenorfine</a:t>
            </a:r>
            <a:endParaRPr lang="en-US" sz="2800" b="1" dirty="0">
              <a:solidFill>
                <a:srgbClr val="FF0000"/>
              </a:solidFill>
            </a:endParaRPr>
          </a:p>
        </p:txBody>
      </p:sp>
    </p:spTree>
    <p:extLst>
      <p:ext uri="{BB962C8B-B14F-4D97-AF65-F5344CB8AC3E}">
        <p14:creationId xmlns:p14="http://schemas.microsoft.com/office/powerpoint/2010/main" val="932082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2514600" y="266700"/>
            <a:ext cx="7467600" cy="1143000"/>
          </a:xfrm>
        </p:spPr>
        <p:txBody>
          <a:bodyPr>
            <a:noAutofit/>
          </a:bodyPr>
          <a:lstStyle/>
          <a:p>
            <a:r>
              <a:rPr lang="en-US" sz="4000" dirty="0"/>
              <a:t>Why Depression Among PWHA is Important</a:t>
            </a:r>
          </a:p>
        </p:txBody>
      </p:sp>
      <p:sp>
        <p:nvSpPr>
          <p:cNvPr id="3" name="Content Placeholder 2"/>
          <p:cNvSpPr>
            <a:spLocks noGrp="1"/>
          </p:cNvSpPr>
          <p:nvPr>
            <p:ph idx="1"/>
          </p:nvPr>
        </p:nvSpPr>
        <p:spPr>
          <a:xfrm>
            <a:off x="2209800" y="1665172"/>
            <a:ext cx="8153400" cy="5040429"/>
          </a:xfrm>
        </p:spPr>
        <p:txBody>
          <a:bodyPr>
            <a:normAutofit/>
          </a:bodyPr>
          <a:lstStyle/>
          <a:p>
            <a:pPr>
              <a:spcBef>
                <a:spcPts val="0"/>
              </a:spcBef>
              <a:spcAft>
                <a:spcPts val="1200"/>
              </a:spcAft>
              <a:defRPr/>
            </a:pPr>
            <a:r>
              <a:rPr lang="en-US" sz="2400" dirty="0"/>
              <a:t>Can suppress </a:t>
            </a:r>
            <a:r>
              <a:rPr lang="en-US" sz="2400" dirty="0">
                <a:solidFill>
                  <a:schemeClr val="accent2"/>
                </a:solidFill>
              </a:rPr>
              <a:t>immune responses</a:t>
            </a:r>
            <a:r>
              <a:rPr lang="en-US" sz="2400" dirty="0"/>
              <a:t> (e.g., </a:t>
            </a:r>
            <a:r>
              <a:rPr lang="en-US" sz="2400" dirty="0" err="1"/>
              <a:t>Tiemeier</a:t>
            </a:r>
            <a:r>
              <a:rPr lang="en-US" sz="2400" dirty="0"/>
              <a:t>, van </a:t>
            </a:r>
            <a:r>
              <a:rPr lang="en-US" sz="2400" dirty="0" err="1"/>
              <a:t>Tuijl</a:t>
            </a:r>
            <a:r>
              <a:rPr lang="en-US" sz="2400" dirty="0"/>
              <a:t>, </a:t>
            </a:r>
            <a:r>
              <a:rPr lang="en-US" sz="2400" dirty="0" err="1"/>
              <a:t>Hofman</a:t>
            </a:r>
            <a:r>
              <a:rPr lang="en-US" sz="2400" dirty="0"/>
              <a:t>, </a:t>
            </a:r>
            <a:r>
              <a:rPr lang="en-US" sz="2400" dirty="0" err="1"/>
              <a:t>Kiliaan</a:t>
            </a:r>
            <a:r>
              <a:rPr lang="en-US" sz="2400" dirty="0"/>
              <a:t>, &amp; </a:t>
            </a:r>
            <a:r>
              <a:rPr lang="en-US" sz="2400" dirty="0" err="1"/>
              <a:t>Breteler</a:t>
            </a:r>
            <a:r>
              <a:rPr lang="en-US" sz="2400" dirty="0"/>
              <a:t>, 2003)</a:t>
            </a:r>
          </a:p>
          <a:p>
            <a:pPr>
              <a:spcBef>
                <a:spcPts val="0"/>
              </a:spcBef>
              <a:spcAft>
                <a:spcPts val="1200"/>
              </a:spcAft>
              <a:defRPr/>
            </a:pPr>
            <a:r>
              <a:rPr lang="en-US" sz="2400" dirty="0"/>
              <a:t>Associated with an </a:t>
            </a:r>
            <a:r>
              <a:rPr lang="en-US" sz="2400" dirty="0">
                <a:solidFill>
                  <a:schemeClr val="accent2"/>
                </a:solidFill>
              </a:rPr>
              <a:t>increased inflammatory response </a:t>
            </a:r>
            <a:r>
              <a:rPr lang="en-US" sz="2400" dirty="0"/>
              <a:t>(</a:t>
            </a:r>
            <a:r>
              <a:rPr lang="en-US" sz="2400" dirty="0" err="1"/>
              <a:t>Kiecolt</a:t>
            </a:r>
            <a:r>
              <a:rPr lang="en-US" sz="2400" dirty="0"/>
              <a:t>-Glaser &amp; Glaser, 2002)</a:t>
            </a:r>
          </a:p>
          <a:p>
            <a:pPr>
              <a:spcBef>
                <a:spcPts val="0"/>
              </a:spcBef>
              <a:spcAft>
                <a:spcPts val="1200"/>
              </a:spcAft>
              <a:defRPr/>
            </a:pPr>
            <a:r>
              <a:rPr lang="en-US" sz="2400" dirty="0"/>
              <a:t>Contributes to </a:t>
            </a:r>
            <a:r>
              <a:rPr lang="en-US" sz="2400" dirty="0">
                <a:solidFill>
                  <a:schemeClr val="accent2"/>
                </a:solidFill>
              </a:rPr>
              <a:t>neuropsychological impairment </a:t>
            </a:r>
            <a:r>
              <a:rPr lang="en-US" sz="2400" dirty="0"/>
              <a:t>or exacerbates </a:t>
            </a:r>
            <a:r>
              <a:rPr lang="en-US" sz="2400" dirty="0">
                <a:solidFill>
                  <a:schemeClr val="accent2"/>
                </a:solidFill>
              </a:rPr>
              <a:t>cognitive deterioration </a:t>
            </a:r>
            <a:r>
              <a:rPr lang="en-US" sz="2400" dirty="0"/>
              <a:t>caused by normal aging in HIV-infected adults (</a:t>
            </a:r>
            <a:r>
              <a:rPr lang="en-US" sz="2400" dirty="0" err="1"/>
              <a:t>Gibbie</a:t>
            </a:r>
            <a:r>
              <a:rPr lang="en-US" sz="2400" dirty="0"/>
              <a:t> et al., 2006) :</a:t>
            </a:r>
          </a:p>
          <a:p>
            <a:pPr lvl="1">
              <a:spcBef>
                <a:spcPts val="0"/>
              </a:spcBef>
              <a:spcAft>
                <a:spcPts val="1200"/>
              </a:spcAft>
              <a:defRPr/>
            </a:pPr>
            <a:r>
              <a:rPr lang="en-US" sz="2200" dirty="0">
                <a:cs typeface="+mn-cs"/>
              </a:rPr>
              <a:t>Decrements in functional ability</a:t>
            </a:r>
          </a:p>
          <a:p>
            <a:pPr lvl="1">
              <a:spcBef>
                <a:spcPts val="0"/>
              </a:spcBef>
              <a:spcAft>
                <a:spcPts val="1200"/>
              </a:spcAft>
              <a:defRPr/>
            </a:pPr>
            <a:r>
              <a:rPr lang="en-US" sz="2200" b="1" dirty="0">
                <a:solidFill>
                  <a:schemeClr val="accent2"/>
                </a:solidFill>
              </a:rPr>
              <a:t>Difficulty with </a:t>
            </a:r>
            <a:r>
              <a:rPr lang="en-US" sz="2200" b="1" dirty="0">
                <a:solidFill>
                  <a:schemeClr val="accent2"/>
                </a:solidFill>
                <a:cs typeface="+mn-cs"/>
              </a:rPr>
              <a:t>adherence to HAART and other treatments</a:t>
            </a:r>
          </a:p>
          <a:p>
            <a:pPr>
              <a:defRPr/>
            </a:pPr>
            <a:endParaRPr lang="en-US" dirty="0"/>
          </a:p>
        </p:txBody>
      </p:sp>
    </p:spTree>
    <p:extLst>
      <p:ext uri="{BB962C8B-B14F-4D97-AF65-F5344CB8AC3E}">
        <p14:creationId xmlns:p14="http://schemas.microsoft.com/office/powerpoint/2010/main" val="3570091317"/>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2780" y="1198345"/>
            <a:ext cx="7122695" cy="4114800"/>
          </a:xfrm>
        </p:spPr>
        <p:txBody>
          <a:bodyPr>
            <a:noAutofit/>
          </a:bodyPr>
          <a:lstStyle/>
          <a:p>
            <a:pPr>
              <a:spcBef>
                <a:spcPts val="1200"/>
              </a:spcBef>
            </a:pPr>
            <a:r>
              <a:rPr lang="en-US" sz="2400" dirty="0"/>
              <a:t>One of the most frequently self-reported comorbid conditions:</a:t>
            </a:r>
          </a:p>
          <a:p>
            <a:pPr lvl="1">
              <a:spcBef>
                <a:spcPts val="1200"/>
              </a:spcBef>
            </a:pPr>
            <a:r>
              <a:rPr lang="en-US" sz="2000" b="1" dirty="0">
                <a:solidFill>
                  <a:srgbClr val="FF0000"/>
                </a:solidFill>
              </a:rPr>
              <a:t>52%</a:t>
            </a:r>
            <a:r>
              <a:rPr lang="en-US" sz="2000" dirty="0"/>
              <a:t> in ROAH NYC and </a:t>
            </a:r>
            <a:r>
              <a:rPr lang="en-US" sz="2000" b="1" dirty="0">
                <a:solidFill>
                  <a:srgbClr val="FF0000"/>
                </a:solidFill>
              </a:rPr>
              <a:t>42%</a:t>
            </a:r>
            <a:r>
              <a:rPr lang="en-US" sz="2000" dirty="0"/>
              <a:t> in ROAH Uganda</a:t>
            </a:r>
          </a:p>
          <a:p>
            <a:pPr>
              <a:spcBef>
                <a:spcPts val="1200"/>
              </a:spcBef>
            </a:pPr>
            <a:r>
              <a:rPr lang="en-US" sz="2400" dirty="0"/>
              <a:t>Depression is often related to:</a:t>
            </a:r>
          </a:p>
          <a:p>
            <a:pPr lvl="1">
              <a:spcBef>
                <a:spcPts val="600"/>
              </a:spcBef>
            </a:pPr>
            <a:r>
              <a:rPr lang="en-US" sz="2000" dirty="0"/>
              <a:t>Prior history of depression</a:t>
            </a:r>
          </a:p>
          <a:p>
            <a:pPr lvl="1">
              <a:spcBef>
                <a:spcPts val="600"/>
              </a:spcBef>
            </a:pPr>
            <a:r>
              <a:rPr lang="en-US" sz="2000" dirty="0"/>
              <a:t>Comorbidity (i.e., physical illness, psychiatric, substance use)</a:t>
            </a:r>
          </a:p>
          <a:p>
            <a:pPr lvl="1">
              <a:spcBef>
                <a:spcPts val="600"/>
              </a:spcBef>
            </a:pPr>
            <a:r>
              <a:rPr lang="en-US" sz="2000" dirty="0"/>
              <a:t>Chronic stress</a:t>
            </a:r>
          </a:p>
          <a:p>
            <a:pPr lvl="1">
              <a:spcBef>
                <a:spcPts val="600"/>
              </a:spcBef>
            </a:pPr>
            <a:r>
              <a:rPr lang="en-US" sz="2000" dirty="0"/>
              <a:t>History of trauma/abuse and PTSD</a:t>
            </a:r>
          </a:p>
          <a:p>
            <a:pPr lvl="1">
              <a:spcBef>
                <a:spcPts val="600"/>
              </a:spcBef>
            </a:pPr>
            <a:r>
              <a:rPr lang="en-US" sz="2000" dirty="0"/>
              <a:t>HIV stigma, and concomitant loneliness and social Isolation</a:t>
            </a:r>
          </a:p>
        </p:txBody>
      </p:sp>
      <p:sp>
        <p:nvSpPr>
          <p:cNvPr id="2" name="Title 1"/>
          <p:cNvSpPr>
            <a:spLocks noGrp="1"/>
          </p:cNvSpPr>
          <p:nvPr>
            <p:ph type="title"/>
          </p:nvPr>
        </p:nvSpPr>
        <p:spPr>
          <a:xfrm>
            <a:off x="2362200" y="152400"/>
            <a:ext cx="7543800" cy="914400"/>
          </a:xfrm>
        </p:spPr>
        <p:txBody>
          <a:bodyPr/>
          <a:lstStyle/>
          <a:p>
            <a:pPr algn="ctr"/>
            <a:r>
              <a:rPr lang="en-US" dirty="0" smtClean="0"/>
              <a:t>Depression</a:t>
            </a:r>
            <a:endParaRPr lang="en-US" dirty="0"/>
          </a:p>
        </p:txBody>
      </p:sp>
      <p:sp>
        <p:nvSpPr>
          <p:cNvPr id="6" name="Slide Number Placeholder 5"/>
          <p:cNvSpPr>
            <a:spLocks noGrp="1"/>
          </p:cNvSpPr>
          <p:nvPr>
            <p:ph type="sldNum" sz="quarter" idx="4294967295"/>
          </p:nvPr>
        </p:nvSpPr>
        <p:spPr>
          <a:xfrm>
            <a:off x="8458200" y="6477000"/>
            <a:ext cx="2133600" cy="304800"/>
          </a:xfrm>
          <a:prstGeom prst="rect">
            <a:avLst/>
          </a:prstGeom>
        </p:spPr>
        <p:txBody>
          <a:bodyPr/>
          <a:lstStyle/>
          <a:p>
            <a:fld id="{DF48D377-26AD-454C-A675-54E8F6CFAFB8}" type="slidenum">
              <a:rPr lang="en-US" smtClean="0">
                <a:solidFill>
                  <a:prstClr val="black">
                    <a:tint val="75000"/>
                  </a:prstClr>
                </a:solidFill>
              </a:rPr>
              <a:pPr/>
              <a:t>57</a:t>
            </a:fld>
            <a:endParaRPr lang="en-US" dirty="0">
              <a:solidFill>
                <a:prstClr val="black">
                  <a:tint val="75000"/>
                </a:prstClr>
              </a:solidFill>
            </a:endParaRPr>
          </a:p>
        </p:txBody>
      </p:sp>
    </p:spTree>
    <p:extLst>
      <p:ext uri="{BB962C8B-B14F-4D97-AF65-F5344CB8AC3E}">
        <p14:creationId xmlns:p14="http://schemas.microsoft.com/office/powerpoint/2010/main" val="10004153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p:cNvSpPr>
          <p:nvPr>
            <p:ph type="title"/>
          </p:nvPr>
        </p:nvSpPr>
        <p:spPr>
          <a:xfrm>
            <a:off x="2083595" y="260351"/>
            <a:ext cx="8325173" cy="1438274"/>
          </a:xfrm>
        </p:spPr>
        <p:txBody>
          <a:bodyPr/>
          <a:lstStyle/>
          <a:p>
            <a:pPr>
              <a:lnSpc>
                <a:spcPct val="80000"/>
              </a:lnSpc>
            </a:pPr>
            <a:r>
              <a:rPr lang="en-GB" sz="3200" b="1" dirty="0" smtClean="0">
                <a:latin typeface="Trebuchet MS" charset="0"/>
              </a:rPr>
              <a:t>HIV and ageing: Why </a:t>
            </a:r>
            <a:r>
              <a:rPr lang="en-GB" sz="3200" b="1" dirty="0">
                <a:latin typeface="Trebuchet MS" charset="0"/>
              </a:rPr>
              <a:t>is there a need to disentangle these issues?</a:t>
            </a:r>
            <a:br>
              <a:rPr lang="en-GB" sz="3200" b="1" dirty="0">
                <a:latin typeface="Trebuchet MS" charset="0"/>
              </a:rPr>
            </a:br>
            <a:r>
              <a:rPr lang="en-GB" sz="3200" b="1" dirty="0">
                <a:latin typeface="Trebuchet MS" charset="0"/>
              </a:rPr>
              <a:t/>
            </a:r>
            <a:br>
              <a:rPr lang="en-GB" sz="3200" b="1" dirty="0">
                <a:latin typeface="Trebuchet MS" charset="0"/>
              </a:rPr>
            </a:br>
            <a:endParaRPr lang="en-GB" b="1" dirty="0">
              <a:latin typeface="Trebuchet MS" charset="0"/>
            </a:endParaRPr>
          </a:p>
        </p:txBody>
      </p:sp>
      <p:sp>
        <p:nvSpPr>
          <p:cNvPr id="25609" name="Text Box 11"/>
          <p:cNvSpPr txBox="1">
            <a:spLocks noChangeArrowheads="1"/>
          </p:cNvSpPr>
          <p:nvPr/>
        </p:nvSpPr>
        <p:spPr bwMode="auto">
          <a:xfrm>
            <a:off x="7807327" y="6578820"/>
            <a:ext cx="2860675"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1" tIns="46795" rIns="89991" bIns="46795"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305" fontAlgn="base">
              <a:spcBef>
                <a:spcPct val="50000"/>
              </a:spcBef>
              <a:spcAft>
                <a:spcPct val="0"/>
              </a:spcAft>
            </a:pPr>
            <a:r>
              <a:rPr lang="en-US" sz="1200" dirty="0" err="1">
                <a:solidFill>
                  <a:srgbClr val="FFFFFF"/>
                </a:solidFill>
                <a:latin typeface="Arial"/>
                <a:ea typeface="MS PGothic" charset="0"/>
                <a:cs typeface="MS PGothic" charset="0"/>
              </a:rPr>
              <a:t>Deeks</a:t>
            </a:r>
            <a:r>
              <a:rPr lang="en-US" sz="1200" dirty="0">
                <a:solidFill>
                  <a:srgbClr val="FFFFFF"/>
                </a:solidFill>
                <a:latin typeface="Arial"/>
                <a:ea typeface="MS PGothic" charset="0"/>
                <a:cs typeface="MS PGothic" charset="0"/>
              </a:rPr>
              <a:t> SG, </a:t>
            </a:r>
            <a:r>
              <a:rPr lang="en-US" sz="1200" i="1" dirty="0">
                <a:solidFill>
                  <a:srgbClr val="FFFFFF"/>
                </a:solidFill>
                <a:latin typeface="Arial"/>
                <a:ea typeface="MS PGothic" charset="0"/>
                <a:cs typeface="MS PGothic" charset="0"/>
              </a:rPr>
              <a:t>et al</a:t>
            </a:r>
            <a:r>
              <a:rPr lang="en-US" sz="1200" dirty="0">
                <a:solidFill>
                  <a:srgbClr val="FFFFFF"/>
                </a:solidFill>
                <a:latin typeface="Arial"/>
                <a:ea typeface="MS PGothic" charset="0"/>
                <a:cs typeface="MS PGothic" charset="0"/>
              </a:rPr>
              <a:t>. </a:t>
            </a:r>
            <a:r>
              <a:rPr lang="en-US" sz="1200" i="1" dirty="0">
                <a:solidFill>
                  <a:srgbClr val="FFFFFF"/>
                </a:solidFill>
                <a:latin typeface="Arial"/>
                <a:ea typeface="MS PGothic" charset="0"/>
                <a:cs typeface="MS PGothic" charset="0"/>
              </a:rPr>
              <a:t>BMJ</a:t>
            </a:r>
            <a:r>
              <a:rPr lang="en-US" sz="1200" dirty="0">
                <a:solidFill>
                  <a:srgbClr val="FFFFFF"/>
                </a:solidFill>
                <a:latin typeface="Arial"/>
                <a:ea typeface="MS PGothic" charset="0"/>
                <a:cs typeface="MS PGothic" charset="0"/>
              </a:rPr>
              <a:t> 2009; </a:t>
            </a:r>
            <a:r>
              <a:rPr lang="en-US" sz="1200" b="1" dirty="0">
                <a:solidFill>
                  <a:srgbClr val="FFFFFF"/>
                </a:solidFill>
                <a:latin typeface="Arial"/>
                <a:ea typeface="MS PGothic" charset="0"/>
                <a:cs typeface="MS PGothic" charset="0"/>
              </a:rPr>
              <a:t>338</a:t>
            </a:r>
            <a:r>
              <a:rPr lang="en-US" sz="1200" dirty="0">
                <a:solidFill>
                  <a:srgbClr val="FFFFFF"/>
                </a:solidFill>
                <a:latin typeface="Arial"/>
                <a:ea typeface="MS PGothic" charset="0"/>
                <a:cs typeface="MS PGothic" charset="0"/>
              </a:rPr>
              <a:t>:a3172</a:t>
            </a:r>
          </a:p>
        </p:txBody>
      </p:sp>
      <p:pic>
        <p:nvPicPr>
          <p:cNvPr id="17"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559594" cy="6858000"/>
          </a:xfrm>
          <a:prstGeom prst="rect">
            <a:avLst/>
          </a:prstGeom>
        </p:spPr>
      </p:pic>
      <p:pic>
        <p:nvPicPr>
          <p:cNvPr id="18"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3341" y="6203626"/>
            <a:ext cx="1325426" cy="522000"/>
          </a:xfrm>
          <a:prstGeom prst="rect">
            <a:avLst/>
          </a:prstGeom>
        </p:spPr>
      </p:pic>
      <p:pic>
        <p:nvPicPr>
          <p:cNvPr id="20" name="Afbeelding 19"/>
          <p:cNvPicPr>
            <a:picLocks noChangeAspect="1"/>
          </p:cNvPicPr>
          <p:nvPr/>
        </p:nvPicPr>
        <p:blipFill>
          <a:blip r:embed="rId5"/>
          <a:stretch>
            <a:fillRect/>
          </a:stretch>
        </p:blipFill>
        <p:spPr>
          <a:xfrm>
            <a:off x="2271196" y="1453547"/>
            <a:ext cx="6602930" cy="5305670"/>
          </a:xfrm>
          <a:prstGeom prst="rect">
            <a:avLst/>
          </a:prstGeom>
        </p:spPr>
      </p:pic>
      <p:sp>
        <p:nvSpPr>
          <p:cNvPr id="21" name="Text Box 4"/>
          <p:cNvSpPr txBox="1">
            <a:spLocks noChangeArrowheads="1"/>
          </p:cNvSpPr>
          <p:nvPr/>
        </p:nvSpPr>
        <p:spPr bwMode="auto">
          <a:xfrm>
            <a:off x="2179638" y="6565376"/>
            <a:ext cx="5345112" cy="348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57200"/>
            <a:r>
              <a:rPr lang="en-GB" sz="1600" b="1" dirty="0">
                <a:latin typeface="Arial" charset="0"/>
              </a:rPr>
              <a:t>Schouten J et al. </a:t>
            </a:r>
            <a:r>
              <a:rPr lang="en-GB" sz="1600" b="1" dirty="0" err="1">
                <a:latin typeface="Arial" charset="0"/>
              </a:rPr>
              <a:t>Clin</a:t>
            </a:r>
            <a:r>
              <a:rPr lang="en-GB" sz="1600" b="1" dirty="0">
                <a:latin typeface="Arial" charset="0"/>
              </a:rPr>
              <a:t> Infect Dis. 2014 (in press)</a:t>
            </a:r>
          </a:p>
        </p:txBody>
      </p:sp>
      <p:pic>
        <p:nvPicPr>
          <p:cNvPr id="22" name="Picture 7" descr="ageIV-study"/>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4127" y="2262881"/>
            <a:ext cx="1534641" cy="6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2078745" y="940823"/>
            <a:ext cx="8330023" cy="769441"/>
          </a:xfrm>
          <a:prstGeom prst="rect">
            <a:avLst/>
          </a:prstGeom>
        </p:spPr>
        <p:txBody>
          <a:bodyPr wrap="square">
            <a:spAutoFit/>
          </a:bodyPr>
          <a:lstStyle/>
          <a:p>
            <a:pPr defTabSz="457200"/>
            <a:r>
              <a:rPr lang="en-US" sz="2200" dirty="0">
                <a:solidFill>
                  <a:srgbClr val="243E5E"/>
                </a:solidFill>
              </a:rPr>
              <a:t>Many chronic diseases of ageing are more common in those </a:t>
            </a:r>
          </a:p>
          <a:p>
            <a:pPr defTabSz="457200"/>
            <a:r>
              <a:rPr lang="en-US" sz="2200" dirty="0">
                <a:solidFill>
                  <a:srgbClr val="243E5E"/>
                </a:solidFill>
              </a:rPr>
              <a:t>with HIV</a:t>
            </a:r>
            <a:r>
              <a:rPr lang="en-US" altLang="ja-JP" sz="2200" dirty="0">
                <a:solidFill>
                  <a:srgbClr val="243E5E"/>
                </a:solidFill>
              </a:rPr>
              <a:t>, even after adjustment for ART use and lifestyle factors</a:t>
            </a:r>
          </a:p>
        </p:txBody>
      </p:sp>
    </p:spTree>
    <p:extLst>
      <p:ext uri="{BB962C8B-B14F-4D97-AF65-F5344CB8AC3E}">
        <p14:creationId xmlns:p14="http://schemas.microsoft.com/office/powerpoint/2010/main" val="875473103"/>
      </p:ext>
    </p:extLst>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p:cNvSpPr>
          <p:nvPr>
            <p:ph type="title"/>
          </p:nvPr>
        </p:nvSpPr>
        <p:spPr>
          <a:xfrm>
            <a:off x="2152651" y="222251"/>
            <a:ext cx="8256116" cy="1081088"/>
          </a:xfrm>
        </p:spPr>
        <p:txBody>
          <a:bodyPr/>
          <a:lstStyle/>
          <a:p>
            <a:pPr>
              <a:lnSpc>
                <a:spcPct val="80000"/>
              </a:lnSpc>
            </a:pPr>
            <a:r>
              <a:rPr lang="en-GB" sz="3200" b="1" dirty="0"/>
              <a:t>Why is there a need to disentangle these issues?</a:t>
            </a:r>
            <a:endParaRPr lang="en-GB" b="1" dirty="0"/>
          </a:p>
        </p:txBody>
      </p:sp>
      <p:sp>
        <p:nvSpPr>
          <p:cNvPr id="25601" name="Content Placeholder 2"/>
          <p:cNvSpPr>
            <a:spLocks noGrp="1"/>
          </p:cNvSpPr>
          <p:nvPr>
            <p:ph idx="4294967295"/>
          </p:nvPr>
        </p:nvSpPr>
        <p:spPr>
          <a:xfrm>
            <a:off x="2152202" y="1206706"/>
            <a:ext cx="8661400" cy="486810"/>
          </a:xfrm>
        </p:spPr>
        <p:txBody>
          <a:bodyPr/>
          <a:lstStyle/>
          <a:p>
            <a:pPr marL="0" indent="0">
              <a:buNone/>
            </a:pPr>
            <a:r>
              <a:rPr lang="en-GB" dirty="0"/>
              <a:t>Chronic disease </a:t>
            </a:r>
            <a:r>
              <a:rPr lang="en-GB" dirty="0" smtClean="0"/>
              <a:t>drivers (known </a:t>
            </a:r>
            <a:r>
              <a:rPr lang="en-GB" dirty="0"/>
              <a:t>and </a:t>
            </a:r>
            <a:r>
              <a:rPr lang="en-GB" dirty="0" smtClean="0"/>
              <a:t>suspected) act in concert</a:t>
            </a:r>
            <a:endParaRPr lang="en-GB" dirty="0"/>
          </a:p>
        </p:txBody>
      </p:sp>
      <p:sp>
        <p:nvSpPr>
          <p:cNvPr id="9" name="Oval 8"/>
          <p:cNvSpPr/>
          <p:nvPr/>
        </p:nvSpPr>
        <p:spPr>
          <a:xfrm>
            <a:off x="8156782" y="2436599"/>
            <a:ext cx="2213772" cy="220619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91430" tIns="45715" rIns="91430" bIns="45715" anchor="ctr"/>
          <a:lstStyle/>
          <a:p>
            <a:pPr algn="ctr" defTabSz="914305" fontAlgn="base">
              <a:spcBef>
                <a:spcPct val="0"/>
              </a:spcBef>
              <a:spcAft>
                <a:spcPct val="0"/>
              </a:spcAft>
              <a:defRPr/>
            </a:pPr>
            <a:endParaRPr lang="en-GB">
              <a:solidFill>
                <a:srgbClr val="FFFFFF"/>
              </a:solidFill>
              <a:latin typeface="Trebuchet MS"/>
            </a:endParaRPr>
          </a:p>
        </p:txBody>
      </p:sp>
      <p:sp>
        <p:nvSpPr>
          <p:cNvPr id="10" name="Right Arrow 9"/>
          <p:cNvSpPr/>
          <p:nvPr/>
        </p:nvSpPr>
        <p:spPr>
          <a:xfrm>
            <a:off x="6184726" y="3344223"/>
            <a:ext cx="1987551" cy="392113"/>
          </a:xfrm>
          <a:prstGeom prst="rightArrow">
            <a:avLst/>
          </a:prstGeom>
          <a:solidFill>
            <a:schemeClr val="tx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defTabSz="914305" fontAlgn="base">
              <a:spcBef>
                <a:spcPct val="0"/>
              </a:spcBef>
              <a:spcAft>
                <a:spcPct val="0"/>
              </a:spcAft>
              <a:defRPr/>
            </a:pPr>
            <a:endParaRPr lang="en-GB">
              <a:solidFill>
                <a:srgbClr val="FFFFFF"/>
              </a:solidFill>
              <a:latin typeface="Trebuchet MS"/>
            </a:endParaRPr>
          </a:p>
        </p:txBody>
      </p:sp>
      <p:grpSp>
        <p:nvGrpSpPr>
          <p:cNvPr id="25605" name="Group 19"/>
          <p:cNvGrpSpPr>
            <a:grpSpLocks/>
          </p:cNvGrpSpPr>
          <p:nvPr/>
        </p:nvGrpSpPr>
        <p:grpSpPr bwMode="auto">
          <a:xfrm>
            <a:off x="3228975" y="1823398"/>
            <a:ext cx="2057400" cy="2057400"/>
            <a:chOff x="1219200" y="2971800"/>
            <a:chExt cx="2057400" cy="2057400"/>
          </a:xfrm>
        </p:grpSpPr>
        <p:sp>
          <p:nvSpPr>
            <p:cNvPr id="7" name="Oval 6"/>
            <p:cNvSpPr/>
            <p:nvPr/>
          </p:nvSpPr>
          <p:spPr>
            <a:xfrm>
              <a:off x="1219200" y="2971800"/>
              <a:ext cx="2057400" cy="2057400"/>
            </a:xfrm>
            <a:prstGeom prst="ellipse">
              <a:avLst/>
            </a:prstGeom>
            <a:solidFill>
              <a:schemeClr val="bg1">
                <a:lumMod val="75000"/>
                <a:alpha val="76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5" fontAlgn="base">
                <a:spcBef>
                  <a:spcPct val="0"/>
                </a:spcBef>
                <a:spcAft>
                  <a:spcPct val="0"/>
                </a:spcAft>
                <a:defRPr/>
              </a:pPr>
              <a:endParaRPr lang="en-GB">
                <a:solidFill>
                  <a:srgbClr val="FFFFFF"/>
                </a:solidFill>
                <a:latin typeface="Trebuchet MS"/>
              </a:endParaRPr>
            </a:p>
          </p:txBody>
        </p:sp>
        <p:sp>
          <p:nvSpPr>
            <p:cNvPr id="25615" name="TextBox 10"/>
            <p:cNvSpPr txBox="1">
              <a:spLocks noChangeArrowheads="1"/>
            </p:cNvSpPr>
            <p:nvPr/>
          </p:nvSpPr>
          <p:spPr bwMode="auto">
            <a:xfrm>
              <a:off x="1540668" y="3176229"/>
              <a:ext cx="1414463"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305" eaLnBrk="1" fontAlgn="base" hangingPunct="1">
                <a:spcBef>
                  <a:spcPct val="0"/>
                </a:spcBef>
                <a:spcAft>
                  <a:spcPct val="0"/>
                </a:spcAft>
              </a:pPr>
              <a:r>
                <a:rPr lang="en-GB" b="1" dirty="0">
                  <a:solidFill>
                    <a:srgbClr val="00006C"/>
                  </a:solidFill>
                </a:rPr>
                <a:t>ART</a:t>
              </a:r>
            </a:p>
            <a:p>
              <a:pPr algn="ctr" defTabSz="914305" eaLnBrk="1" fontAlgn="base" hangingPunct="1">
                <a:spcBef>
                  <a:spcPct val="0"/>
                </a:spcBef>
                <a:spcAft>
                  <a:spcPct val="0"/>
                </a:spcAft>
              </a:pPr>
              <a:endParaRPr lang="en-GB" b="1" dirty="0">
                <a:solidFill>
                  <a:srgbClr val="00006C"/>
                </a:solidFill>
              </a:endParaRPr>
            </a:p>
            <a:p>
              <a:pPr algn="ctr" defTabSz="914305" eaLnBrk="1" fontAlgn="base" hangingPunct="1">
                <a:spcBef>
                  <a:spcPct val="0"/>
                </a:spcBef>
                <a:spcAft>
                  <a:spcPct val="0"/>
                </a:spcAft>
              </a:pPr>
              <a:r>
                <a:rPr lang="en-GB" b="1" dirty="0">
                  <a:solidFill>
                    <a:srgbClr val="00006C"/>
                  </a:solidFill>
                </a:rPr>
                <a:t> </a:t>
              </a:r>
              <a:r>
                <a:rPr lang="en-GB" dirty="0">
                  <a:solidFill>
                    <a:srgbClr val="00006C"/>
                  </a:solidFill>
                </a:rPr>
                <a:t>Toxicity</a:t>
              </a:r>
            </a:p>
          </p:txBody>
        </p:sp>
      </p:grpSp>
      <p:grpSp>
        <p:nvGrpSpPr>
          <p:cNvPr id="25606" name="Group 18"/>
          <p:cNvGrpSpPr>
            <a:grpSpLocks/>
          </p:cNvGrpSpPr>
          <p:nvPr/>
        </p:nvGrpSpPr>
        <p:grpSpPr bwMode="auto">
          <a:xfrm>
            <a:off x="2185990" y="3347397"/>
            <a:ext cx="2185987" cy="2057400"/>
            <a:chOff x="63341" y="4624774"/>
            <a:chExt cx="2185988" cy="2057400"/>
          </a:xfrm>
        </p:grpSpPr>
        <p:sp>
          <p:nvSpPr>
            <p:cNvPr id="8" name="Oval 7"/>
            <p:cNvSpPr/>
            <p:nvPr/>
          </p:nvSpPr>
          <p:spPr>
            <a:xfrm>
              <a:off x="128428" y="4624774"/>
              <a:ext cx="2055814" cy="2057400"/>
            </a:xfrm>
            <a:prstGeom prst="ellipse">
              <a:avLst/>
            </a:prstGeom>
            <a:solidFill>
              <a:schemeClr val="accent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5" fontAlgn="base">
                <a:spcBef>
                  <a:spcPct val="0"/>
                </a:spcBef>
                <a:spcAft>
                  <a:spcPct val="0"/>
                </a:spcAft>
                <a:defRPr/>
              </a:pPr>
              <a:endParaRPr lang="en-GB">
                <a:solidFill>
                  <a:srgbClr val="FFFFFF"/>
                </a:solidFill>
                <a:latin typeface="Trebuchet MS"/>
              </a:endParaRPr>
            </a:p>
          </p:txBody>
        </p:sp>
        <p:sp>
          <p:nvSpPr>
            <p:cNvPr id="25613" name="TextBox 11"/>
            <p:cNvSpPr txBox="1">
              <a:spLocks noChangeArrowheads="1"/>
            </p:cNvSpPr>
            <p:nvPr/>
          </p:nvSpPr>
          <p:spPr bwMode="auto">
            <a:xfrm>
              <a:off x="63341" y="4785406"/>
              <a:ext cx="2185988"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305" eaLnBrk="1" fontAlgn="base" hangingPunct="1">
                <a:spcBef>
                  <a:spcPct val="0"/>
                </a:spcBef>
                <a:spcAft>
                  <a:spcPct val="0"/>
                </a:spcAft>
              </a:pPr>
              <a:r>
                <a:rPr lang="en-GB" b="1" dirty="0">
                  <a:solidFill>
                    <a:srgbClr val="00006C"/>
                  </a:solidFill>
                </a:rPr>
                <a:t>Host</a:t>
              </a:r>
            </a:p>
            <a:p>
              <a:pPr algn="ctr" defTabSz="914305" eaLnBrk="1" fontAlgn="base" hangingPunct="1">
                <a:spcBef>
                  <a:spcPct val="0"/>
                </a:spcBef>
                <a:spcAft>
                  <a:spcPct val="0"/>
                </a:spcAft>
              </a:pPr>
              <a:endParaRPr lang="en-GB" dirty="0">
                <a:solidFill>
                  <a:srgbClr val="00006C"/>
                </a:solidFill>
              </a:endParaRPr>
            </a:p>
            <a:p>
              <a:pPr algn="ctr" defTabSz="914305" eaLnBrk="1" fontAlgn="base" hangingPunct="1">
                <a:spcBef>
                  <a:spcPct val="0"/>
                </a:spcBef>
                <a:spcAft>
                  <a:spcPct val="0"/>
                </a:spcAft>
              </a:pPr>
              <a:endParaRPr lang="en-GB" dirty="0">
                <a:solidFill>
                  <a:srgbClr val="00006C"/>
                </a:solidFill>
              </a:endParaRPr>
            </a:p>
          </p:txBody>
        </p:sp>
      </p:grpSp>
      <p:sp>
        <p:nvSpPr>
          <p:cNvPr id="25607" name="TextBox 12"/>
          <p:cNvSpPr txBox="1">
            <a:spLocks noChangeArrowheads="1"/>
          </p:cNvSpPr>
          <p:nvPr/>
        </p:nvSpPr>
        <p:spPr bwMode="auto">
          <a:xfrm>
            <a:off x="8156782" y="2906072"/>
            <a:ext cx="2213773"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305" eaLnBrk="1" fontAlgn="base" hangingPunct="1">
              <a:spcBef>
                <a:spcPct val="0"/>
              </a:spcBef>
              <a:spcAft>
                <a:spcPct val="0"/>
              </a:spcAft>
            </a:pPr>
            <a:r>
              <a:rPr lang="en-GB" b="1" dirty="0">
                <a:solidFill>
                  <a:srgbClr val="FFFFFF"/>
                </a:solidFill>
              </a:rPr>
              <a:t>Clinical</a:t>
            </a:r>
          </a:p>
          <a:p>
            <a:pPr algn="ctr" defTabSz="914305" eaLnBrk="1" fontAlgn="base" hangingPunct="1">
              <a:spcBef>
                <a:spcPct val="0"/>
              </a:spcBef>
              <a:spcAft>
                <a:spcPct val="0"/>
              </a:spcAft>
            </a:pPr>
            <a:r>
              <a:rPr lang="en-GB" b="1" dirty="0">
                <a:solidFill>
                  <a:srgbClr val="FFFFFF"/>
                </a:solidFill>
              </a:rPr>
              <a:t>Chronic</a:t>
            </a:r>
          </a:p>
          <a:p>
            <a:pPr algn="ctr" defTabSz="914305" eaLnBrk="1" fontAlgn="base" hangingPunct="1">
              <a:spcBef>
                <a:spcPct val="0"/>
              </a:spcBef>
              <a:spcAft>
                <a:spcPct val="0"/>
              </a:spcAft>
            </a:pPr>
            <a:r>
              <a:rPr lang="en-GB" b="1" dirty="0">
                <a:solidFill>
                  <a:srgbClr val="FFFFFF"/>
                </a:solidFill>
              </a:rPr>
              <a:t>Co-morbidity</a:t>
            </a:r>
          </a:p>
        </p:txBody>
      </p:sp>
      <p:grpSp>
        <p:nvGrpSpPr>
          <p:cNvPr id="25608" name="Group 17"/>
          <p:cNvGrpSpPr>
            <a:grpSpLocks/>
          </p:cNvGrpSpPr>
          <p:nvPr/>
        </p:nvGrpSpPr>
        <p:grpSpPr bwMode="auto">
          <a:xfrm>
            <a:off x="3990974" y="3301154"/>
            <a:ext cx="2960980" cy="2698605"/>
            <a:chOff x="2044541" y="4644201"/>
            <a:chExt cx="2185988" cy="2057400"/>
          </a:xfrm>
        </p:grpSpPr>
        <p:sp>
          <p:nvSpPr>
            <p:cNvPr id="16" name="Oval 15"/>
            <p:cNvSpPr/>
            <p:nvPr/>
          </p:nvSpPr>
          <p:spPr>
            <a:xfrm>
              <a:off x="2109629" y="4644201"/>
              <a:ext cx="2055812" cy="2057400"/>
            </a:xfrm>
            <a:prstGeom prst="ellipse">
              <a:avLst/>
            </a:prstGeom>
            <a:solidFill>
              <a:schemeClr val="bg1">
                <a:lumMod val="95000"/>
                <a:alpha val="93000"/>
              </a:schemeClr>
            </a:solidFill>
            <a:ln>
              <a:solidFill>
                <a:srgbClr val="AA3C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5" fontAlgn="base">
                <a:spcBef>
                  <a:spcPct val="0"/>
                </a:spcBef>
                <a:spcAft>
                  <a:spcPct val="0"/>
                </a:spcAft>
                <a:defRPr/>
              </a:pPr>
              <a:endParaRPr lang="en-GB">
                <a:solidFill>
                  <a:srgbClr val="FFFFFF"/>
                </a:solidFill>
                <a:latin typeface="Trebuchet MS"/>
              </a:endParaRPr>
            </a:p>
          </p:txBody>
        </p:sp>
        <p:sp>
          <p:nvSpPr>
            <p:cNvPr id="25611" name="TextBox 16"/>
            <p:cNvSpPr txBox="1">
              <a:spLocks noChangeArrowheads="1"/>
            </p:cNvSpPr>
            <p:nvPr/>
          </p:nvSpPr>
          <p:spPr bwMode="auto">
            <a:xfrm>
              <a:off x="2044541" y="4818875"/>
              <a:ext cx="2185988" cy="175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305" eaLnBrk="1" fontAlgn="base" hangingPunct="1">
                <a:spcBef>
                  <a:spcPct val="0"/>
                </a:spcBef>
                <a:spcAft>
                  <a:spcPct val="0"/>
                </a:spcAft>
              </a:pPr>
              <a:r>
                <a:rPr lang="en-GB" b="1" dirty="0">
                  <a:solidFill>
                    <a:srgbClr val="00006C"/>
                  </a:solidFill>
                </a:rPr>
                <a:t>HIV</a:t>
              </a:r>
              <a:endParaRPr lang="en-GB" b="1" dirty="0">
                <a:solidFill>
                  <a:srgbClr val="FF0000"/>
                </a:solidFill>
              </a:endParaRPr>
            </a:p>
            <a:p>
              <a:pPr algn="ctr" defTabSz="914305" eaLnBrk="1" fontAlgn="base" hangingPunct="1">
                <a:spcBef>
                  <a:spcPct val="0"/>
                </a:spcBef>
                <a:spcAft>
                  <a:spcPct val="0"/>
                </a:spcAft>
              </a:pPr>
              <a:endParaRPr lang="en-GB" sz="2000" dirty="0">
                <a:solidFill>
                  <a:srgbClr val="FF0000"/>
                </a:solidFill>
              </a:endParaRPr>
            </a:p>
            <a:p>
              <a:pPr algn="ctr" defTabSz="914305" eaLnBrk="1" fontAlgn="base" hangingPunct="1">
                <a:spcBef>
                  <a:spcPct val="0"/>
                </a:spcBef>
                <a:spcAft>
                  <a:spcPct val="0"/>
                </a:spcAft>
              </a:pPr>
              <a:r>
                <a:rPr lang="en-GB" sz="2000" dirty="0">
                  <a:solidFill>
                    <a:srgbClr val="000090"/>
                  </a:solidFill>
                </a:rPr>
                <a:t>Persistent</a:t>
              </a:r>
            </a:p>
            <a:p>
              <a:pPr algn="ctr" defTabSz="914305" eaLnBrk="1" fontAlgn="base" hangingPunct="1">
                <a:spcBef>
                  <a:spcPct val="0"/>
                </a:spcBef>
                <a:spcAft>
                  <a:spcPct val="0"/>
                </a:spcAft>
              </a:pPr>
              <a:r>
                <a:rPr lang="en-GB" sz="2000" dirty="0">
                  <a:solidFill>
                    <a:srgbClr val="000090"/>
                  </a:solidFill>
                </a:rPr>
                <a:t>Immune </a:t>
              </a:r>
              <a:r>
                <a:rPr lang="en-GB" sz="2000" dirty="0" err="1">
                  <a:solidFill>
                    <a:srgbClr val="000090"/>
                  </a:solidFill>
                </a:rPr>
                <a:t>Dysregulation</a:t>
              </a:r>
              <a:endParaRPr lang="en-GB" sz="2000" dirty="0">
                <a:solidFill>
                  <a:srgbClr val="000090"/>
                </a:solidFill>
              </a:endParaRPr>
            </a:p>
            <a:p>
              <a:pPr algn="ctr" defTabSz="914305" eaLnBrk="1" fontAlgn="base" hangingPunct="1">
                <a:spcBef>
                  <a:spcPct val="0"/>
                </a:spcBef>
                <a:spcAft>
                  <a:spcPct val="0"/>
                </a:spcAft>
              </a:pPr>
              <a:r>
                <a:rPr lang="en-GB" sz="2000" dirty="0">
                  <a:solidFill>
                    <a:srgbClr val="000090"/>
                  </a:solidFill>
                </a:rPr>
                <a:t>&amp; Inflammation</a:t>
              </a:r>
            </a:p>
            <a:p>
              <a:pPr algn="ctr" defTabSz="914305" eaLnBrk="1" fontAlgn="base" hangingPunct="1">
                <a:spcBef>
                  <a:spcPct val="0"/>
                </a:spcBef>
                <a:spcAft>
                  <a:spcPct val="0"/>
                </a:spcAft>
              </a:pPr>
              <a:r>
                <a:rPr lang="en-GB" sz="2000" dirty="0">
                  <a:solidFill>
                    <a:srgbClr val="000090"/>
                  </a:solidFill>
                </a:rPr>
                <a:t>in treated</a:t>
              </a:r>
            </a:p>
            <a:p>
              <a:pPr algn="ctr" defTabSz="914305" eaLnBrk="1" fontAlgn="base" hangingPunct="1">
                <a:spcBef>
                  <a:spcPct val="0"/>
                </a:spcBef>
                <a:spcAft>
                  <a:spcPct val="0"/>
                </a:spcAft>
              </a:pPr>
              <a:r>
                <a:rPr lang="en-GB" sz="2000" dirty="0">
                  <a:solidFill>
                    <a:srgbClr val="000090"/>
                  </a:solidFill>
                </a:rPr>
                <a:t>HIV disease </a:t>
              </a:r>
            </a:p>
          </p:txBody>
        </p:sp>
      </p:grpSp>
      <p:sp>
        <p:nvSpPr>
          <p:cNvPr id="25609" name="Text Box 11"/>
          <p:cNvSpPr txBox="1">
            <a:spLocks noChangeArrowheads="1"/>
          </p:cNvSpPr>
          <p:nvPr/>
        </p:nvSpPr>
        <p:spPr bwMode="auto">
          <a:xfrm>
            <a:off x="7807327" y="6578820"/>
            <a:ext cx="2860675"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1" tIns="46795" rIns="89991" bIns="46795"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305" fontAlgn="base">
              <a:spcBef>
                <a:spcPct val="50000"/>
              </a:spcBef>
              <a:spcAft>
                <a:spcPct val="0"/>
              </a:spcAft>
            </a:pPr>
            <a:r>
              <a:rPr lang="en-US" sz="1200" dirty="0" err="1">
                <a:solidFill>
                  <a:srgbClr val="FFFFFF"/>
                </a:solidFill>
                <a:latin typeface="Arial"/>
                <a:ea typeface="MS PGothic" charset="0"/>
                <a:cs typeface="MS PGothic" charset="0"/>
              </a:rPr>
              <a:t>Deeks</a:t>
            </a:r>
            <a:r>
              <a:rPr lang="en-US" sz="1200" dirty="0">
                <a:solidFill>
                  <a:srgbClr val="FFFFFF"/>
                </a:solidFill>
                <a:latin typeface="Arial"/>
                <a:ea typeface="MS PGothic" charset="0"/>
                <a:cs typeface="MS PGothic" charset="0"/>
              </a:rPr>
              <a:t> SG, </a:t>
            </a:r>
            <a:r>
              <a:rPr lang="en-US" sz="1200" i="1" dirty="0">
                <a:solidFill>
                  <a:srgbClr val="FFFFFF"/>
                </a:solidFill>
                <a:latin typeface="Arial"/>
                <a:ea typeface="MS PGothic" charset="0"/>
                <a:cs typeface="MS PGothic" charset="0"/>
              </a:rPr>
              <a:t>et al</a:t>
            </a:r>
            <a:r>
              <a:rPr lang="en-US" sz="1200" dirty="0">
                <a:solidFill>
                  <a:srgbClr val="FFFFFF"/>
                </a:solidFill>
                <a:latin typeface="Arial"/>
                <a:ea typeface="MS PGothic" charset="0"/>
                <a:cs typeface="MS PGothic" charset="0"/>
              </a:rPr>
              <a:t>. </a:t>
            </a:r>
            <a:r>
              <a:rPr lang="en-US" sz="1200" i="1" dirty="0">
                <a:solidFill>
                  <a:srgbClr val="FFFFFF"/>
                </a:solidFill>
                <a:latin typeface="Arial"/>
                <a:ea typeface="MS PGothic" charset="0"/>
                <a:cs typeface="MS PGothic" charset="0"/>
              </a:rPr>
              <a:t>BMJ</a:t>
            </a:r>
            <a:r>
              <a:rPr lang="en-US" sz="1200" dirty="0">
                <a:solidFill>
                  <a:srgbClr val="FFFFFF"/>
                </a:solidFill>
                <a:latin typeface="Arial"/>
                <a:ea typeface="MS PGothic" charset="0"/>
                <a:cs typeface="MS PGothic" charset="0"/>
              </a:rPr>
              <a:t> 2009; </a:t>
            </a:r>
            <a:r>
              <a:rPr lang="en-US" sz="1200" b="1" dirty="0">
                <a:solidFill>
                  <a:srgbClr val="FFFFFF"/>
                </a:solidFill>
                <a:latin typeface="Arial"/>
                <a:ea typeface="MS PGothic" charset="0"/>
                <a:cs typeface="MS PGothic" charset="0"/>
              </a:rPr>
              <a:t>338</a:t>
            </a:r>
            <a:r>
              <a:rPr lang="en-US" sz="1200" dirty="0">
                <a:solidFill>
                  <a:srgbClr val="FFFFFF"/>
                </a:solidFill>
                <a:latin typeface="Arial"/>
                <a:ea typeface="MS PGothic" charset="0"/>
                <a:cs typeface="MS PGothic" charset="0"/>
              </a:rPr>
              <a:t>:a3172</a:t>
            </a:r>
          </a:p>
        </p:txBody>
      </p:sp>
      <p:pic>
        <p:nvPicPr>
          <p:cNvPr id="17"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559594" cy="6858000"/>
          </a:xfrm>
          <a:prstGeom prst="rect">
            <a:avLst/>
          </a:prstGeom>
        </p:spPr>
      </p:pic>
      <p:pic>
        <p:nvPicPr>
          <p:cNvPr id="18"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3341" y="6203626"/>
            <a:ext cx="1325426" cy="522000"/>
          </a:xfrm>
          <a:prstGeom prst="rect">
            <a:avLst/>
          </a:prstGeom>
        </p:spPr>
      </p:pic>
      <p:sp>
        <p:nvSpPr>
          <p:cNvPr id="5" name="Pijl links 4"/>
          <p:cNvSpPr/>
          <p:nvPr/>
        </p:nvSpPr>
        <p:spPr bwMode="auto">
          <a:xfrm>
            <a:off x="2092327" y="6111875"/>
            <a:ext cx="6861174" cy="713214"/>
          </a:xfrm>
          <a:prstGeom prst="right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nl-NL" sz="2000" b="1" dirty="0">
                <a:solidFill>
                  <a:srgbClr val="000000"/>
                </a:solidFill>
              </a:rPr>
              <a:t>                                         </a:t>
            </a:r>
            <a:r>
              <a:rPr lang="nl-NL" sz="2000" b="1" dirty="0">
                <a:solidFill>
                  <a:srgbClr val="1A2174"/>
                </a:solidFill>
              </a:rPr>
              <a:t>AGING</a:t>
            </a:r>
          </a:p>
        </p:txBody>
      </p:sp>
      <p:sp>
        <p:nvSpPr>
          <p:cNvPr id="2" name="Rechthoek 1"/>
          <p:cNvSpPr/>
          <p:nvPr/>
        </p:nvSpPr>
        <p:spPr>
          <a:xfrm>
            <a:off x="2358866" y="4138888"/>
            <a:ext cx="1723925" cy="1077218"/>
          </a:xfrm>
          <a:prstGeom prst="rect">
            <a:avLst/>
          </a:prstGeom>
        </p:spPr>
        <p:txBody>
          <a:bodyPr wrap="none">
            <a:spAutoFit/>
          </a:bodyPr>
          <a:lstStyle/>
          <a:p>
            <a:pPr algn="ctr" defTabSz="457200"/>
            <a:r>
              <a:rPr lang="en-GB" sz="2200" dirty="0">
                <a:solidFill>
                  <a:srgbClr val="00006C"/>
                </a:solidFill>
              </a:rPr>
              <a:t>Lifestyle</a:t>
            </a:r>
          </a:p>
          <a:p>
            <a:pPr algn="ctr" defTabSz="457200"/>
            <a:r>
              <a:rPr lang="en-GB" sz="2000" dirty="0">
                <a:solidFill>
                  <a:srgbClr val="00006C"/>
                </a:solidFill>
              </a:rPr>
              <a:t>(smoking </a:t>
            </a:r>
            <a:r>
              <a:rPr lang="en-GB" sz="2000" dirty="0" err="1">
                <a:solidFill>
                  <a:srgbClr val="00006C"/>
                </a:solidFill>
              </a:rPr>
              <a:t>etc</a:t>
            </a:r>
            <a:r>
              <a:rPr lang="en-GB" sz="2000" dirty="0">
                <a:solidFill>
                  <a:srgbClr val="00006C"/>
                </a:solidFill>
              </a:rPr>
              <a:t>)</a:t>
            </a:r>
          </a:p>
          <a:p>
            <a:pPr algn="ctr" defTabSz="457200"/>
            <a:r>
              <a:rPr lang="en-GB" sz="2200" dirty="0">
                <a:solidFill>
                  <a:srgbClr val="00006C"/>
                </a:solidFill>
              </a:rPr>
              <a:t>Genetic</a:t>
            </a:r>
            <a:endParaRPr lang="nl-NL" sz="2200" dirty="0">
              <a:solidFill>
                <a:srgbClr val="000000"/>
              </a:solidFill>
            </a:endParaRPr>
          </a:p>
        </p:txBody>
      </p:sp>
    </p:spTree>
    <p:extLst>
      <p:ext uri="{BB962C8B-B14F-4D97-AF65-F5344CB8AC3E}">
        <p14:creationId xmlns:p14="http://schemas.microsoft.com/office/powerpoint/2010/main" val="1166275003"/>
      </p:ext>
    </p:extLst>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lawi Men.jpg"/>
          <p:cNvPicPr>
            <a:picLocks noChangeAspect="1"/>
          </p:cNvPicPr>
          <p:nvPr/>
        </p:nvPicPr>
        <p:blipFill rotWithShape="1">
          <a:blip r:embed="rId3" cstate="screen">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1828800" y="3048000"/>
            <a:ext cx="8839200" cy="2639700"/>
          </a:xfrm>
          <a:prstGeom prst="rect">
            <a:avLst/>
          </a:prstGeom>
        </p:spPr>
      </p:pic>
      <p:sp>
        <p:nvSpPr>
          <p:cNvPr id="24578" name="Title 1"/>
          <p:cNvSpPr>
            <a:spLocks noGrp="1"/>
          </p:cNvSpPr>
          <p:nvPr>
            <p:ph type="title"/>
          </p:nvPr>
        </p:nvSpPr>
        <p:spPr/>
        <p:txBody>
          <a:bodyPr>
            <a:normAutofit fontScale="90000"/>
          </a:bodyPr>
          <a:lstStyle/>
          <a:p>
            <a:r>
              <a:rPr lang="en-US" dirty="0" smtClean="0">
                <a:latin typeface="Cambria"/>
                <a:cs typeface="Cambria"/>
              </a:rPr>
              <a:t>Discriminatory Environments Impede Effective HIV Service Delivery </a:t>
            </a:r>
            <a:br>
              <a:rPr lang="en-US" dirty="0" smtClean="0">
                <a:latin typeface="Cambria"/>
                <a:cs typeface="Cambria"/>
              </a:rPr>
            </a:br>
            <a:endParaRPr lang="en-US" sz="2200" dirty="0">
              <a:latin typeface="Calibri"/>
              <a:cs typeface="Calibri"/>
            </a:endParaRPr>
          </a:p>
        </p:txBody>
      </p:sp>
      <p:sp>
        <p:nvSpPr>
          <p:cNvPr id="24579" name="Content Placeholder 2"/>
          <p:cNvSpPr>
            <a:spLocks noGrp="1"/>
          </p:cNvSpPr>
          <p:nvPr>
            <p:ph idx="1"/>
          </p:nvPr>
        </p:nvSpPr>
        <p:spPr>
          <a:xfrm>
            <a:off x="1828800" y="1407319"/>
            <a:ext cx="8839200" cy="1924050"/>
          </a:xfrm>
        </p:spPr>
        <p:style>
          <a:lnRef idx="1">
            <a:schemeClr val="accent3"/>
          </a:lnRef>
          <a:fillRef idx="3">
            <a:schemeClr val="accent3"/>
          </a:fillRef>
          <a:effectRef idx="2">
            <a:schemeClr val="accent3"/>
          </a:effectRef>
          <a:fontRef idx="minor">
            <a:schemeClr val="lt1"/>
          </a:fontRef>
        </p:style>
        <p:txBody>
          <a:bodyPr>
            <a:normAutofit lnSpcReduction="10000"/>
          </a:bodyPr>
          <a:lstStyle/>
          <a:p>
            <a:pPr marL="0" indent="0">
              <a:buNone/>
            </a:pPr>
            <a:r>
              <a:rPr lang="en-US" sz="2000" b="1" dirty="0">
                <a:solidFill>
                  <a:srgbClr val="FFFFFF"/>
                </a:solidFill>
                <a:latin typeface="Calibri" charset="0"/>
              </a:rPr>
              <a:t>Characteristic 				            Malawi   Namibia  Botswana </a:t>
            </a:r>
          </a:p>
          <a:p>
            <a:pPr marL="0" indent="0">
              <a:buNone/>
            </a:pPr>
            <a:r>
              <a:rPr lang="en-US" sz="2000" dirty="0">
                <a:solidFill>
                  <a:srgbClr val="FFFFFF"/>
                </a:solidFill>
                <a:latin typeface="Calibri" charset="0"/>
              </a:rPr>
              <a:t>MSM </a:t>
            </a:r>
            <a:r>
              <a:rPr lang="en-US" sz="2000" b="1" dirty="0">
                <a:solidFill>
                  <a:srgbClr val="FFFFFF"/>
                </a:solidFill>
                <a:latin typeface="Calibri" charset="0"/>
              </a:rPr>
              <a:t>afraid to seek health services </a:t>
            </a:r>
            <a:r>
              <a:rPr lang="en-US" sz="2000" dirty="0">
                <a:solidFill>
                  <a:srgbClr val="FFFFFF"/>
                </a:solidFill>
                <a:latin typeface="Calibri" charset="0"/>
              </a:rPr>
              <a:t>		18% 	18% 	21% 	</a:t>
            </a:r>
          </a:p>
          <a:p>
            <a:pPr marL="0" indent="0">
              <a:buNone/>
            </a:pPr>
            <a:r>
              <a:rPr lang="en-US" sz="2000" dirty="0">
                <a:solidFill>
                  <a:srgbClr val="FFFFFF"/>
                </a:solidFill>
                <a:latin typeface="Calibri" charset="0"/>
              </a:rPr>
              <a:t>MSM afraid to walk in community 			16% 	17% 	29% 	</a:t>
            </a:r>
          </a:p>
          <a:p>
            <a:pPr marL="0" indent="0">
              <a:buNone/>
            </a:pPr>
            <a:r>
              <a:rPr lang="en-US" sz="2000" dirty="0">
                <a:solidFill>
                  <a:srgbClr val="FFFFFF"/>
                </a:solidFill>
                <a:latin typeface="Calibri" charset="0"/>
              </a:rPr>
              <a:t>MSM blackmailed because of sexuality 		18% 	21% 	27% 	</a:t>
            </a:r>
          </a:p>
          <a:p>
            <a:pPr marL="0" indent="0">
              <a:buNone/>
            </a:pPr>
            <a:r>
              <a:rPr lang="en-US" sz="2000" dirty="0">
                <a:solidFill>
                  <a:srgbClr val="FFFFFF"/>
                </a:solidFill>
                <a:latin typeface="Calibri" charset="0"/>
              </a:rPr>
              <a:t>MSM beat up by </a:t>
            </a:r>
            <a:r>
              <a:rPr lang="en-US" sz="2000" dirty="0" err="1">
                <a:solidFill>
                  <a:srgbClr val="FFFFFF"/>
                </a:solidFill>
                <a:latin typeface="Calibri" charset="0"/>
              </a:rPr>
              <a:t>govt</a:t>
            </a:r>
            <a:r>
              <a:rPr lang="en-US" sz="2000" dirty="0">
                <a:solidFill>
                  <a:srgbClr val="FFFFFF"/>
                </a:solidFill>
                <a:latin typeface="Calibri" charset="0"/>
              </a:rPr>
              <a:t>/police official 	 	8% 	22% 	2% </a:t>
            </a:r>
            <a:r>
              <a:rPr lang="en-US" sz="1600" b="1" dirty="0">
                <a:solidFill>
                  <a:srgbClr val="FFFFFF"/>
                </a:solidFill>
                <a:latin typeface="Calibri" charset="0"/>
              </a:rPr>
              <a:t>	</a:t>
            </a:r>
          </a:p>
        </p:txBody>
      </p:sp>
      <p:sp>
        <p:nvSpPr>
          <p:cNvPr id="4" name="TextBox 3"/>
          <p:cNvSpPr txBox="1"/>
          <p:nvPr/>
        </p:nvSpPr>
        <p:spPr>
          <a:xfrm>
            <a:off x="1828800" y="6553201"/>
            <a:ext cx="2133600" cy="276999"/>
          </a:xfrm>
          <a:prstGeom prst="rect">
            <a:avLst/>
          </a:prstGeom>
          <a:noFill/>
        </p:spPr>
        <p:txBody>
          <a:bodyPr wrap="square" rtlCol="0">
            <a:spAutoFit/>
          </a:bodyPr>
          <a:lstStyle/>
          <a:p>
            <a:r>
              <a:rPr lang="en-US" sz="1200" i="1" dirty="0">
                <a:solidFill>
                  <a:srgbClr val="000000"/>
                </a:solidFill>
              </a:rPr>
              <a:t>Source: </a:t>
            </a:r>
            <a:r>
              <a:rPr lang="en-US" sz="1200" i="1" dirty="0" err="1">
                <a:solidFill>
                  <a:srgbClr val="000000"/>
                </a:solidFill>
              </a:rPr>
              <a:t>Beyrer</a:t>
            </a:r>
            <a:r>
              <a:rPr lang="en-US" sz="1200" i="1" dirty="0">
                <a:solidFill>
                  <a:srgbClr val="000000"/>
                </a:solidFill>
              </a:rPr>
              <a:t> et al, 2010</a:t>
            </a:r>
          </a:p>
        </p:txBody>
      </p:sp>
      <p:sp>
        <p:nvSpPr>
          <p:cNvPr id="2" name="TextBox 1"/>
          <p:cNvSpPr txBox="1"/>
          <p:nvPr/>
        </p:nvSpPr>
        <p:spPr>
          <a:xfrm>
            <a:off x="1828800" y="5486400"/>
            <a:ext cx="8839200" cy="707886"/>
          </a:xfrm>
          <a:prstGeom prst="rect">
            <a:avLst/>
          </a:prstGeom>
          <a:solidFill>
            <a:schemeClr val="accent1">
              <a:lumMod val="75000"/>
            </a:schemeClr>
          </a:solidFill>
        </p:spPr>
        <p:txBody>
          <a:bodyPr wrap="square" rtlCol="0">
            <a:spAutoFit/>
          </a:bodyPr>
          <a:lstStyle/>
          <a:p>
            <a:r>
              <a:rPr lang="en-US" sz="2000" dirty="0">
                <a:solidFill>
                  <a:srgbClr val="000000"/>
                </a:solidFill>
              </a:rPr>
              <a:t>Cultural and political environments contributing to</a:t>
            </a:r>
            <a:r>
              <a:rPr lang="en-US" sz="2000" b="1" dirty="0">
                <a:solidFill>
                  <a:srgbClr val="000000"/>
                </a:solidFill>
              </a:rPr>
              <a:t> stigma and discrimination </a:t>
            </a:r>
            <a:r>
              <a:rPr lang="en-US" sz="2000" dirty="0">
                <a:solidFill>
                  <a:srgbClr val="000000"/>
                </a:solidFill>
              </a:rPr>
              <a:t>impede access to life-saving services for many populations</a:t>
            </a:r>
          </a:p>
        </p:txBody>
      </p:sp>
    </p:spTree>
    <p:extLst>
      <p:ext uri="{BB962C8B-B14F-4D97-AF65-F5344CB8AC3E}">
        <p14:creationId xmlns:p14="http://schemas.microsoft.com/office/powerpoint/2010/main" val="10594442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p:cNvSpPr>
          <p:nvPr>
            <p:ph type="title"/>
          </p:nvPr>
        </p:nvSpPr>
        <p:spPr>
          <a:xfrm>
            <a:off x="2152651" y="178454"/>
            <a:ext cx="8256116" cy="1081088"/>
          </a:xfrm>
        </p:spPr>
        <p:txBody>
          <a:bodyPr/>
          <a:lstStyle/>
          <a:p>
            <a:pPr>
              <a:lnSpc>
                <a:spcPct val="80000"/>
              </a:lnSpc>
            </a:pPr>
            <a:r>
              <a:rPr lang="en-GB" b="1" dirty="0" smtClean="0">
                <a:latin typeface="Trebuchet MS" charset="0"/>
              </a:rPr>
              <a:t>The Host and Lifestyle</a:t>
            </a:r>
            <a:br>
              <a:rPr lang="en-GB" b="1" dirty="0" smtClean="0">
                <a:latin typeface="Trebuchet MS" charset="0"/>
              </a:rPr>
            </a:br>
            <a:endParaRPr lang="en-GB" b="1" dirty="0">
              <a:latin typeface="Trebuchet MS" charset="0"/>
            </a:endParaRPr>
          </a:p>
        </p:txBody>
      </p:sp>
      <p:sp>
        <p:nvSpPr>
          <p:cNvPr id="25601" name="Content Placeholder 2"/>
          <p:cNvSpPr>
            <a:spLocks noGrp="1"/>
          </p:cNvSpPr>
          <p:nvPr>
            <p:ph idx="4294967295"/>
          </p:nvPr>
        </p:nvSpPr>
        <p:spPr>
          <a:xfrm>
            <a:off x="2197100" y="1156942"/>
            <a:ext cx="7772401" cy="4924425"/>
          </a:xfrm>
        </p:spPr>
        <p:txBody>
          <a:bodyPr/>
          <a:lstStyle/>
          <a:p>
            <a:pPr marL="0" indent="0">
              <a:buNone/>
            </a:pPr>
            <a:r>
              <a:rPr lang="nl-NL" i="1" dirty="0" smtClean="0"/>
              <a:t>“In </a:t>
            </a:r>
            <a:r>
              <a:rPr lang="nl-NL" i="1" dirty="0"/>
              <a:t>a setting </a:t>
            </a:r>
            <a:r>
              <a:rPr lang="nl-NL" i="1" dirty="0" err="1"/>
              <a:t>where</a:t>
            </a:r>
            <a:r>
              <a:rPr lang="nl-NL" i="1" dirty="0"/>
              <a:t> HIV care is well </a:t>
            </a:r>
            <a:r>
              <a:rPr lang="nl-NL" i="1" dirty="0" err="1"/>
              <a:t>organized</a:t>
            </a:r>
            <a:r>
              <a:rPr lang="nl-NL" i="1" dirty="0"/>
              <a:t> </a:t>
            </a:r>
            <a:r>
              <a:rPr lang="nl-NL" i="1" dirty="0" err="1"/>
              <a:t>and</a:t>
            </a:r>
            <a:r>
              <a:rPr lang="nl-NL" i="1" dirty="0"/>
              <a:t> </a:t>
            </a:r>
            <a:r>
              <a:rPr lang="nl-NL" i="1" dirty="0" err="1" smtClean="0"/>
              <a:t>antiretroviral</a:t>
            </a:r>
            <a:r>
              <a:rPr lang="nl-NL" i="1" dirty="0" smtClean="0"/>
              <a:t> </a:t>
            </a:r>
            <a:r>
              <a:rPr lang="nl-NL" i="1" dirty="0" err="1"/>
              <a:t>therapy</a:t>
            </a:r>
            <a:r>
              <a:rPr lang="nl-NL" i="1" dirty="0"/>
              <a:t> is free of charge, HIV-</a:t>
            </a:r>
            <a:r>
              <a:rPr lang="nl-NL" i="1" dirty="0" err="1"/>
              <a:t>infected</a:t>
            </a:r>
            <a:r>
              <a:rPr lang="nl-NL" i="1" dirty="0"/>
              <a:t> </a:t>
            </a:r>
            <a:r>
              <a:rPr lang="nl-NL" i="1" dirty="0" err="1"/>
              <a:t>smokers</a:t>
            </a:r>
            <a:r>
              <a:rPr lang="nl-NL" i="1" dirty="0"/>
              <a:t> </a:t>
            </a:r>
            <a:r>
              <a:rPr lang="nl-NL" i="1" dirty="0" err="1" smtClean="0"/>
              <a:t>loose</a:t>
            </a:r>
            <a:r>
              <a:rPr lang="nl-NL" i="1" dirty="0" smtClean="0"/>
              <a:t> </a:t>
            </a:r>
            <a:r>
              <a:rPr lang="nl-NL" i="1" dirty="0"/>
              <a:t>more life-</a:t>
            </a:r>
            <a:r>
              <a:rPr lang="nl-NL" i="1" dirty="0" err="1"/>
              <a:t>years</a:t>
            </a:r>
            <a:r>
              <a:rPr lang="nl-NL" i="1" dirty="0"/>
              <a:t> </a:t>
            </a:r>
            <a:r>
              <a:rPr lang="nl-NL" i="1" dirty="0" err="1"/>
              <a:t>to</a:t>
            </a:r>
            <a:r>
              <a:rPr lang="nl-NL" i="1" dirty="0"/>
              <a:t> smoking </a:t>
            </a:r>
            <a:r>
              <a:rPr lang="nl-NL" i="1" dirty="0" err="1"/>
              <a:t>than</a:t>
            </a:r>
            <a:r>
              <a:rPr lang="nl-NL" i="1" dirty="0"/>
              <a:t> </a:t>
            </a:r>
            <a:r>
              <a:rPr lang="nl-NL" i="1" dirty="0" err="1"/>
              <a:t>to</a:t>
            </a:r>
            <a:r>
              <a:rPr lang="nl-NL" i="1" dirty="0"/>
              <a:t> HIV</a:t>
            </a:r>
            <a:r>
              <a:rPr lang="nl-NL" i="1" dirty="0" smtClean="0"/>
              <a:t>.”</a:t>
            </a:r>
            <a:endParaRPr lang="en-GB" i="1" dirty="0">
              <a:latin typeface="Trebuchet MS" charset="0"/>
            </a:endParaRPr>
          </a:p>
        </p:txBody>
      </p:sp>
      <p:sp>
        <p:nvSpPr>
          <p:cNvPr id="25609" name="Text Box 11"/>
          <p:cNvSpPr txBox="1">
            <a:spLocks noChangeArrowheads="1"/>
          </p:cNvSpPr>
          <p:nvPr/>
        </p:nvSpPr>
        <p:spPr bwMode="auto">
          <a:xfrm>
            <a:off x="7807327" y="6578820"/>
            <a:ext cx="2860675"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1" tIns="46795" rIns="89991" bIns="46795"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305" fontAlgn="base">
              <a:spcBef>
                <a:spcPct val="50000"/>
              </a:spcBef>
              <a:spcAft>
                <a:spcPct val="0"/>
              </a:spcAft>
            </a:pPr>
            <a:r>
              <a:rPr lang="en-US" sz="1200" dirty="0" err="1">
                <a:solidFill>
                  <a:srgbClr val="FFFFFF"/>
                </a:solidFill>
                <a:latin typeface="Arial"/>
                <a:ea typeface="MS PGothic" charset="0"/>
                <a:cs typeface="MS PGothic" charset="0"/>
              </a:rPr>
              <a:t>Deeks</a:t>
            </a:r>
            <a:r>
              <a:rPr lang="en-US" sz="1200" dirty="0">
                <a:solidFill>
                  <a:srgbClr val="FFFFFF"/>
                </a:solidFill>
                <a:latin typeface="Arial"/>
                <a:ea typeface="MS PGothic" charset="0"/>
                <a:cs typeface="MS PGothic" charset="0"/>
              </a:rPr>
              <a:t> SG, </a:t>
            </a:r>
            <a:r>
              <a:rPr lang="en-US" sz="1200" i="1" dirty="0">
                <a:solidFill>
                  <a:srgbClr val="FFFFFF"/>
                </a:solidFill>
                <a:latin typeface="Arial"/>
                <a:ea typeface="MS PGothic" charset="0"/>
                <a:cs typeface="MS PGothic" charset="0"/>
              </a:rPr>
              <a:t>et al</a:t>
            </a:r>
            <a:r>
              <a:rPr lang="en-US" sz="1200" dirty="0">
                <a:solidFill>
                  <a:srgbClr val="FFFFFF"/>
                </a:solidFill>
                <a:latin typeface="Arial"/>
                <a:ea typeface="MS PGothic" charset="0"/>
                <a:cs typeface="MS PGothic" charset="0"/>
              </a:rPr>
              <a:t>. </a:t>
            </a:r>
            <a:r>
              <a:rPr lang="en-US" sz="1200" i="1" dirty="0">
                <a:solidFill>
                  <a:srgbClr val="FFFFFF"/>
                </a:solidFill>
                <a:latin typeface="Arial"/>
                <a:ea typeface="MS PGothic" charset="0"/>
                <a:cs typeface="MS PGothic" charset="0"/>
              </a:rPr>
              <a:t>BMJ</a:t>
            </a:r>
            <a:r>
              <a:rPr lang="en-US" sz="1200" dirty="0">
                <a:solidFill>
                  <a:srgbClr val="FFFFFF"/>
                </a:solidFill>
                <a:latin typeface="Arial"/>
                <a:ea typeface="MS PGothic" charset="0"/>
                <a:cs typeface="MS PGothic" charset="0"/>
              </a:rPr>
              <a:t> 2009; </a:t>
            </a:r>
            <a:r>
              <a:rPr lang="en-US" sz="1200" b="1" dirty="0">
                <a:solidFill>
                  <a:srgbClr val="FFFFFF"/>
                </a:solidFill>
                <a:latin typeface="Arial"/>
                <a:ea typeface="MS PGothic" charset="0"/>
                <a:cs typeface="MS PGothic" charset="0"/>
              </a:rPr>
              <a:t>338</a:t>
            </a:r>
            <a:r>
              <a:rPr lang="en-US" sz="1200" dirty="0">
                <a:solidFill>
                  <a:srgbClr val="FFFFFF"/>
                </a:solidFill>
                <a:latin typeface="Arial"/>
                <a:ea typeface="MS PGothic" charset="0"/>
                <a:cs typeface="MS PGothic" charset="0"/>
              </a:rPr>
              <a:t>:a3172</a:t>
            </a:r>
          </a:p>
        </p:txBody>
      </p:sp>
      <p:pic>
        <p:nvPicPr>
          <p:cNvPr id="17"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559594" cy="6858000"/>
          </a:xfrm>
          <a:prstGeom prst="rect">
            <a:avLst/>
          </a:prstGeom>
        </p:spPr>
      </p:pic>
      <p:pic>
        <p:nvPicPr>
          <p:cNvPr id="18"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3341" y="6203626"/>
            <a:ext cx="1325426" cy="522000"/>
          </a:xfrm>
          <a:prstGeom prst="rect">
            <a:avLst/>
          </a:prstGeom>
        </p:spPr>
      </p:pic>
      <p:pic>
        <p:nvPicPr>
          <p:cNvPr id="2" name="Afbeelding 1" descr="Helleberg.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7099" y="2340421"/>
            <a:ext cx="6264277" cy="4275854"/>
          </a:xfrm>
          <a:prstGeom prst="rect">
            <a:avLst/>
          </a:prstGeom>
        </p:spPr>
      </p:pic>
      <p:sp>
        <p:nvSpPr>
          <p:cNvPr id="21" name="Text Box 4"/>
          <p:cNvSpPr txBox="1">
            <a:spLocks noChangeArrowheads="1"/>
          </p:cNvSpPr>
          <p:nvPr/>
        </p:nvSpPr>
        <p:spPr bwMode="auto">
          <a:xfrm>
            <a:off x="2338388" y="6557720"/>
            <a:ext cx="5345112" cy="348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57200"/>
            <a:r>
              <a:rPr lang="en-GB" sz="1600" b="1" dirty="0" err="1">
                <a:latin typeface="Arial" charset="0"/>
              </a:rPr>
              <a:t>Helleberg</a:t>
            </a:r>
            <a:r>
              <a:rPr lang="en-GB" sz="1600" b="1" dirty="0">
                <a:latin typeface="Arial" charset="0"/>
              </a:rPr>
              <a:t> M et al. </a:t>
            </a:r>
            <a:r>
              <a:rPr lang="en-GB" sz="1600" b="1" dirty="0" err="1">
                <a:latin typeface="Arial" charset="0"/>
              </a:rPr>
              <a:t>Clin</a:t>
            </a:r>
            <a:r>
              <a:rPr lang="en-GB" sz="1600" b="1" dirty="0">
                <a:latin typeface="Arial" charset="0"/>
              </a:rPr>
              <a:t> Infect Dis. 2013;56:727-734</a:t>
            </a:r>
          </a:p>
        </p:txBody>
      </p:sp>
      <p:sp>
        <p:nvSpPr>
          <p:cNvPr id="3" name="Tekstvak 2"/>
          <p:cNvSpPr txBox="1"/>
          <p:nvPr/>
        </p:nvSpPr>
        <p:spPr>
          <a:xfrm>
            <a:off x="2714267" y="4438661"/>
            <a:ext cx="4182154" cy="1015663"/>
          </a:xfrm>
          <a:prstGeom prst="rect">
            <a:avLst/>
          </a:prstGeom>
          <a:noFill/>
        </p:spPr>
        <p:txBody>
          <a:bodyPr wrap="none" rtlCol="0">
            <a:spAutoFit/>
          </a:bodyPr>
          <a:lstStyle/>
          <a:p>
            <a:pPr defTabSz="457200"/>
            <a:r>
              <a:rPr lang="nl-NL" sz="2000" b="1" dirty="0">
                <a:solidFill>
                  <a:srgbClr val="243E5E"/>
                </a:solidFill>
              </a:rPr>
              <a:t>&gt;60% of </a:t>
            </a:r>
            <a:r>
              <a:rPr lang="nl-NL" sz="2000" b="1" dirty="0" err="1">
                <a:solidFill>
                  <a:srgbClr val="243E5E"/>
                </a:solidFill>
              </a:rPr>
              <a:t>deaths</a:t>
            </a:r>
            <a:r>
              <a:rPr lang="nl-NL" sz="2000" b="1" dirty="0">
                <a:solidFill>
                  <a:srgbClr val="243E5E"/>
                </a:solidFill>
              </a:rPr>
              <a:t> in the HIV cohort</a:t>
            </a:r>
          </a:p>
          <a:p>
            <a:pPr defTabSz="457200"/>
            <a:r>
              <a:rPr lang="nl-NL" sz="2000" b="1" dirty="0" err="1">
                <a:solidFill>
                  <a:srgbClr val="243E5E"/>
                </a:solidFill>
              </a:rPr>
              <a:t>were</a:t>
            </a:r>
            <a:r>
              <a:rPr lang="nl-NL" sz="2000" b="1" dirty="0">
                <a:solidFill>
                  <a:srgbClr val="243E5E"/>
                </a:solidFill>
              </a:rPr>
              <a:t> </a:t>
            </a:r>
            <a:r>
              <a:rPr lang="nl-NL" sz="2000" b="1" dirty="0" err="1">
                <a:solidFill>
                  <a:srgbClr val="243E5E"/>
                </a:solidFill>
              </a:rPr>
              <a:t>attributable</a:t>
            </a:r>
            <a:r>
              <a:rPr lang="nl-NL" sz="2000" b="1" dirty="0">
                <a:solidFill>
                  <a:srgbClr val="243E5E"/>
                </a:solidFill>
              </a:rPr>
              <a:t> </a:t>
            </a:r>
            <a:r>
              <a:rPr lang="nl-NL" sz="2000" b="1" dirty="0" err="1">
                <a:solidFill>
                  <a:srgbClr val="243E5E"/>
                </a:solidFill>
              </a:rPr>
              <a:t>to</a:t>
            </a:r>
            <a:r>
              <a:rPr lang="nl-NL" sz="2000" b="1" dirty="0">
                <a:solidFill>
                  <a:srgbClr val="243E5E"/>
                </a:solidFill>
              </a:rPr>
              <a:t> factors</a:t>
            </a:r>
          </a:p>
          <a:p>
            <a:pPr defTabSz="457200"/>
            <a:r>
              <a:rPr lang="nl-NL" sz="2000" b="1" dirty="0" err="1">
                <a:solidFill>
                  <a:srgbClr val="243E5E"/>
                </a:solidFill>
              </a:rPr>
              <a:t>associated</a:t>
            </a:r>
            <a:r>
              <a:rPr lang="nl-NL" sz="2000" b="1" dirty="0">
                <a:solidFill>
                  <a:srgbClr val="243E5E"/>
                </a:solidFill>
              </a:rPr>
              <a:t> </a:t>
            </a:r>
            <a:r>
              <a:rPr lang="nl-NL" sz="2000" b="1" dirty="0" err="1">
                <a:solidFill>
                  <a:srgbClr val="243E5E"/>
                </a:solidFill>
              </a:rPr>
              <a:t>with</a:t>
            </a:r>
            <a:r>
              <a:rPr lang="nl-NL" sz="2000" b="1" dirty="0">
                <a:solidFill>
                  <a:srgbClr val="243E5E"/>
                </a:solidFill>
              </a:rPr>
              <a:t> smoking</a:t>
            </a:r>
          </a:p>
        </p:txBody>
      </p:sp>
      <p:sp>
        <p:nvSpPr>
          <p:cNvPr id="4" name="Rechthoek 3"/>
          <p:cNvSpPr/>
          <p:nvPr/>
        </p:nvSpPr>
        <p:spPr>
          <a:xfrm>
            <a:off x="2236201" y="746182"/>
            <a:ext cx="7740207" cy="461665"/>
          </a:xfrm>
          <a:prstGeom prst="rect">
            <a:avLst/>
          </a:prstGeom>
        </p:spPr>
        <p:txBody>
          <a:bodyPr wrap="square">
            <a:spAutoFit/>
          </a:bodyPr>
          <a:lstStyle/>
          <a:p>
            <a:pPr defTabSz="457200"/>
            <a:r>
              <a:rPr lang="en-GB" sz="2400" b="1" dirty="0">
                <a:solidFill>
                  <a:srgbClr val="1A2174"/>
                </a:solidFill>
              </a:rPr>
              <a:t>As an example: the importance of smoking</a:t>
            </a:r>
            <a:endParaRPr lang="nl-NL" sz="2400" dirty="0">
              <a:solidFill>
                <a:srgbClr val="1A2174"/>
              </a:solidFill>
            </a:endParaRPr>
          </a:p>
        </p:txBody>
      </p:sp>
    </p:spTree>
    <p:extLst>
      <p:ext uri="{BB962C8B-B14F-4D97-AF65-F5344CB8AC3E}">
        <p14:creationId xmlns:p14="http://schemas.microsoft.com/office/powerpoint/2010/main" val="2373526471"/>
      </p:ext>
    </p:extLst>
  </p:cSld>
  <p:clrMapOvr>
    <a:masterClrMapping/>
  </p:clrMapOvr>
  <p:transition spd="med">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495551" y="260351"/>
            <a:ext cx="7715250" cy="798942"/>
          </a:xfrm>
        </p:spPr>
        <p:txBody>
          <a:bodyPr/>
          <a:lstStyle/>
          <a:p>
            <a:r>
              <a:rPr lang="nl-NL" b="1" dirty="0" smtClean="0"/>
              <a:t>HIV &amp; </a:t>
            </a:r>
            <a:r>
              <a:rPr lang="nl-NL" b="1" dirty="0" err="1" smtClean="0"/>
              <a:t>Ageing</a:t>
            </a:r>
            <a:r>
              <a:rPr lang="nl-NL" b="1" dirty="0" smtClean="0"/>
              <a:t>: Summary </a:t>
            </a:r>
            <a:r>
              <a:rPr lang="nl-NL" b="1" dirty="0" err="1" smtClean="0"/>
              <a:t>and</a:t>
            </a:r>
            <a:r>
              <a:rPr lang="nl-NL" b="1" dirty="0" smtClean="0"/>
              <a:t> </a:t>
            </a:r>
            <a:r>
              <a:rPr lang="nl-NL" b="1" dirty="0" err="1" smtClean="0"/>
              <a:t>Conclusions</a:t>
            </a:r>
            <a:endParaRPr lang="nl-NL" b="1" dirty="0"/>
          </a:p>
        </p:txBody>
      </p:sp>
      <p:sp>
        <p:nvSpPr>
          <p:cNvPr id="4" name="Tekstvak 3"/>
          <p:cNvSpPr txBox="1"/>
          <p:nvPr/>
        </p:nvSpPr>
        <p:spPr>
          <a:xfrm>
            <a:off x="2163440" y="995153"/>
            <a:ext cx="8504561" cy="7035770"/>
          </a:xfrm>
          <a:prstGeom prst="rect">
            <a:avLst/>
          </a:prstGeom>
          <a:noFill/>
        </p:spPr>
        <p:txBody>
          <a:bodyPr wrap="square" rtlCol="0">
            <a:spAutoFit/>
          </a:bodyPr>
          <a:lstStyle/>
          <a:p>
            <a:pPr marL="285750" indent="-285750" defTabSz="457153">
              <a:lnSpc>
                <a:spcPct val="80000"/>
              </a:lnSpc>
              <a:buFont typeface="Arial"/>
              <a:buChar char="•"/>
            </a:pPr>
            <a:r>
              <a:rPr lang="nl-NL" sz="2400" dirty="0" err="1">
                <a:solidFill>
                  <a:srgbClr val="0B609E"/>
                </a:solidFill>
              </a:rPr>
              <a:t>Burden</a:t>
            </a:r>
            <a:r>
              <a:rPr lang="nl-NL" sz="2400" dirty="0">
                <a:solidFill>
                  <a:srgbClr val="0B609E"/>
                </a:solidFill>
              </a:rPr>
              <a:t> of </a:t>
            </a:r>
            <a:r>
              <a:rPr lang="nl-NL" sz="2400" dirty="0" err="1">
                <a:solidFill>
                  <a:srgbClr val="0B609E"/>
                </a:solidFill>
              </a:rPr>
              <a:t>various</a:t>
            </a:r>
            <a:r>
              <a:rPr lang="nl-NL" sz="2400" dirty="0">
                <a:solidFill>
                  <a:srgbClr val="0B609E"/>
                </a:solidFill>
              </a:rPr>
              <a:t> co-</a:t>
            </a:r>
            <a:r>
              <a:rPr lang="nl-NL" sz="2400" dirty="0" err="1">
                <a:solidFill>
                  <a:srgbClr val="0B609E"/>
                </a:solidFill>
              </a:rPr>
              <a:t>morbidities</a:t>
            </a:r>
            <a:r>
              <a:rPr lang="nl-NL" sz="2400" dirty="0">
                <a:solidFill>
                  <a:srgbClr val="0B609E"/>
                </a:solidFill>
              </a:rPr>
              <a:t> </a:t>
            </a:r>
            <a:r>
              <a:rPr lang="nl-NL" sz="2400" dirty="0" err="1">
                <a:solidFill>
                  <a:srgbClr val="0B609E"/>
                </a:solidFill>
              </a:rPr>
              <a:t>consistently</a:t>
            </a:r>
            <a:r>
              <a:rPr lang="nl-NL" sz="2400" dirty="0">
                <a:solidFill>
                  <a:srgbClr val="0B609E"/>
                </a:solidFill>
              </a:rPr>
              <a:t> </a:t>
            </a:r>
            <a:r>
              <a:rPr lang="nl-NL" sz="2400" dirty="0" err="1">
                <a:solidFill>
                  <a:srgbClr val="0B609E"/>
                </a:solidFill>
              </a:rPr>
              <a:t>increased</a:t>
            </a:r>
            <a:r>
              <a:rPr lang="nl-NL" sz="2400" dirty="0">
                <a:solidFill>
                  <a:srgbClr val="0B609E"/>
                </a:solidFill>
              </a:rPr>
              <a:t> in HIV</a:t>
            </a:r>
          </a:p>
          <a:p>
            <a:pPr defTabSz="457153">
              <a:lnSpc>
                <a:spcPct val="80000"/>
              </a:lnSpc>
            </a:pPr>
            <a:endParaRPr lang="nl-NL" sz="2400" dirty="0">
              <a:solidFill>
                <a:srgbClr val="0B609E"/>
              </a:solidFill>
            </a:endParaRPr>
          </a:p>
          <a:p>
            <a:pPr marL="285750" indent="-285750" defTabSz="457153">
              <a:lnSpc>
                <a:spcPct val="80000"/>
              </a:lnSpc>
              <a:buFont typeface="Arial"/>
              <a:buChar char="•"/>
            </a:pPr>
            <a:r>
              <a:rPr lang="nl-NL" sz="2400" dirty="0">
                <a:solidFill>
                  <a:srgbClr val="0B609E"/>
                </a:solidFill>
              </a:rPr>
              <a:t>Traditional risk factors </a:t>
            </a:r>
            <a:r>
              <a:rPr lang="nl-NL" sz="2400" dirty="0" err="1">
                <a:solidFill>
                  <a:srgbClr val="0B609E"/>
                </a:solidFill>
              </a:rPr>
              <a:t>play</a:t>
            </a:r>
            <a:r>
              <a:rPr lang="nl-NL" sz="2400" dirty="0">
                <a:solidFill>
                  <a:srgbClr val="0B609E"/>
                </a:solidFill>
              </a:rPr>
              <a:t> </a:t>
            </a:r>
            <a:r>
              <a:rPr lang="nl-NL" sz="2400" dirty="0" err="1">
                <a:solidFill>
                  <a:srgbClr val="0B609E"/>
                </a:solidFill>
              </a:rPr>
              <a:t>an</a:t>
            </a:r>
            <a:r>
              <a:rPr lang="nl-NL" sz="2400" dirty="0">
                <a:solidFill>
                  <a:srgbClr val="0B609E"/>
                </a:solidFill>
              </a:rPr>
              <a:t> important </a:t>
            </a:r>
            <a:r>
              <a:rPr lang="nl-NL" sz="2400" dirty="0" err="1">
                <a:solidFill>
                  <a:srgbClr val="0B609E"/>
                </a:solidFill>
              </a:rPr>
              <a:t>role</a:t>
            </a:r>
            <a:r>
              <a:rPr lang="nl-NL" sz="2400" dirty="0">
                <a:solidFill>
                  <a:srgbClr val="0B609E"/>
                </a:solidFill>
              </a:rPr>
              <a:t>. </a:t>
            </a:r>
            <a:r>
              <a:rPr lang="nl-NL" sz="2400" dirty="0" err="1">
                <a:solidFill>
                  <a:srgbClr val="0B609E"/>
                </a:solidFill>
              </a:rPr>
              <a:t>Needs</a:t>
            </a:r>
            <a:r>
              <a:rPr lang="nl-NL" sz="2400" dirty="0">
                <a:solidFill>
                  <a:srgbClr val="0B609E"/>
                </a:solidFill>
              </a:rPr>
              <a:t> </a:t>
            </a:r>
            <a:r>
              <a:rPr lang="nl-NL" sz="2400" dirty="0" err="1">
                <a:solidFill>
                  <a:srgbClr val="0B609E"/>
                </a:solidFill>
              </a:rPr>
              <a:t>to</a:t>
            </a:r>
            <a:r>
              <a:rPr lang="nl-NL" sz="2400" dirty="0">
                <a:solidFill>
                  <a:srgbClr val="0B609E"/>
                </a:solidFill>
              </a:rPr>
              <a:t> </a:t>
            </a:r>
            <a:r>
              <a:rPr lang="nl-NL" sz="2400" dirty="0" err="1">
                <a:solidFill>
                  <a:srgbClr val="0B609E"/>
                </a:solidFill>
              </a:rPr>
              <a:t>be</a:t>
            </a:r>
            <a:r>
              <a:rPr lang="nl-NL" sz="2400" dirty="0">
                <a:solidFill>
                  <a:srgbClr val="0B609E"/>
                </a:solidFill>
              </a:rPr>
              <a:t> </a:t>
            </a:r>
            <a:r>
              <a:rPr lang="nl-NL" sz="2400" dirty="0" err="1">
                <a:solidFill>
                  <a:srgbClr val="0B609E"/>
                </a:solidFill>
              </a:rPr>
              <a:t>reflected</a:t>
            </a:r>
            <a:r>
              <a:rPr lang="nl-NL" sz="2400" dirty="0">
                <a:solidFill>
                  <a:srgbClr val="0B609E"/>
                </a:solidFill>
              </a:rPr>
              <a:t> in </a:t>
            </a:r>
            <a:r>
              <a:rPr lang="nl-NL" sz="2400" dirty="0" err="1">
                <a:solidFill>
                  <a:srgbClr val="0B609E"/>
                </a:solidFill>
              </a:rPr>
              <a:t>our</a:t>
            </a:r>
            <a:r>
              <a:rPr lang="nl-NL" sz="2400" dirty="0">
                <a:solidFill>
                  <a:srgbClr val="0B609E"/>
                </a:solidFill>
              </a:rPr>
              <a:t> </a:t>
            </a:r>
            <a:r>
              <a:rPr lang="nl-NL" sz="2400" dirty="0" err="1">
                <a:solidFill>
                  <a:srgbClr val="0B609E"/>
                </a:solidFill>
              </a:rPr>
              <a:t>clinical</a:t>
            </a:r>
            <a:r>
              <a:rPr lang="nl-NL" sz="2400" dirty="0">
                <a:solidFill>
                  <a:srgbClr val="0B609E"/>
                </a:solidFill>
              </a:rPr>
              <a:t> management </a:t>
            </a:r>
            <a:r>
              <a:rPr lang="nl-NL" sz="2400" dirty="0" err="1">
                <a:solidFill>
                  <a:srgbClr val="0B609E"/>
                </a:solidFill>
              </a:rPr>
              <a:t>and</a:t>
            </a:r>
            <a:r>
              <a:rPr lang="nl-NL" sz="2400" dirty="0">
                <a:solidFill>
                  <a:srgbClr val="0B609E"/>
                </a:solidFill>
              </a:rPr>
              <a:t> care</a:t>
            </a:r>
          </a:p>
          <a:p>
            <a:pPr defTabSz="457153">
              <a:lnSpc>
                <a:spcPct val="80000"/>
              </a:lnSpc>
            </a:pPr>
            <a:endParaRPr lang="nl-NL" sz="2400" dirty="0">
              <a:solidFill>
                <a:srgbClr val="0B609E"/>
              </a:solidFill>
            </a:endParaRPr>
          </a:p>
          <a:p>
            <a:pPr marL="285750" indent="-285750" defTabSz="457153">
              <a:lnSpc>
                <a:spcPct val="80000"/>
              </a:lnSpc>
              <a:buFont typeface="Arial"/>
              <a:buChar char="•"/>
            </a:pPr>
            <a:r>
              <a:rPr lang="nl-NL" sz="2400" dirty="0">
                <a:solidFill>
                  <a:srgbClr val="0B609E"/>
                </a:solidFill>
              </a:rPr>
              <a:t>Independent </a:t>
            </a:r>
            <a:r>
              <a:rPr lang="nl-NL" sz="2400" dirty="0" err="1">
                <a:solidFill>
                  <a:srgbClr val="0B609E"/>
                </a:solidFill>
              </a:rPr>
              <a:t>associations</a:t>
            </a:r>
            <a:r>
              <a:rPr lang="nl-NL" sz="2400" dirty="0">
                <a:solidFill>
                  <a:srgbClr val="0B609E"/>
                </a:solidFill>
              </a:rPr>
              <a:t> </a:t>
            </a:r>
            <a:r>
              <a:rPr lang="nl-NL" sz="2400" dirty="0" err="1">
                <a:solidFill>
                  <a:srgbClr val="0B609E"/>
                </a:solidFill>
              </a:rPr>
              <a:t>with</a:t>
            </a:r>
            <a:r>
              <a:rPr lang="nl-NL" sz="2400" dirty="0">
                <a:solidFill>
                  <a:srgbClr val="0B609E"/>
                </a:solidFill>
              </a:rPr>
              <a:t> HIV are </a:t>
            </a:r>
            <a:r>
              <a:rPr lang="nl-NL" sz="2400" dirty="0" err="1">
                <a:solidFill>
                  <a:srgbClr val="0B609E"/>
                </a:solidFill>
              </a:rPr>
              <a:t>observed</a:t>
            </a:r>
            <a:r>
              <a:rPr lang="nl-NL" sz="2400" dirty="0">
                <a:solidFill>
                  <a:srgbClr val="0B609E"/>
                </a:solidFill>
              </a:rPr>
              <a:t> </a:t>
            </a:r>
            <a:r>
              <a:rPr lang="nl-NL" sz="2400" dirty="0" err="1">
                <a:solidFill>
                  <a:srgbClr val="0B609E"/>
                </a:solidFill>
              </a:rPr>
              <a:t>for</a:t>
            </a:r>
            <a:r>
              <a:rPr lang="nl-NL" sz="2400" dirty="0">
                <a:solidFill>
                  <a:srgbClr val="0B609E"/>
                </a:solidFill>
              </a:rPr>
              <a:t> </a:t>
            </a:r>
            <a:r>
              <a:rPr lang="nl-NL" sz="2400" dirty="0" err="1">
                <a:solidFill>
                  <a:srgbClr val="0B609E"/>
                </a:solidFill>
              </a:rPr>
              <a:t>some</a:t>
            </a:r>
            <a:r>
              <a:rPr lang="nl-NL" sz="2400" dirty="0">
                <a:solidFill>
                  <a:srgbClr val="0B609E"/>
                </a:solidFill>
              </a:rPr>
              <a:t> but </a:t>
            </a:r>
            <a:r>
              <a:rPr lang="nl-NL" sz="2400" dirty="0" err="1">
                <a:solidFill>
                  <a:srgbClr val="0B609E"/>
                </a:solidFill>
              </a:rPr>
              <a:t>not</a:t>
            </a:r>
            <a:r>
              <a:rPr lang="nl-NL" sz="2400" dirty="0">
                <a:solidFill>
                  <a:srgbClr val="0B609E"/>
                </a:solidFill>
              </a:rPr>
              <a:t> </a:t>
            </a:r>
            <a:r>
              <a:rPr lang="nl-NL" sz="2400" dirty="0" err="1">
                <a:solidFill>
                  <a:srgbClr val="0B609E"/>
                </a:solidFill>
              </a:rPr>
              <a:t>all</a:t>
            </a:r>
            <a:r>
              <a:rPr lang="nl-NL" sz="2400" dirty="0">
                <a:solidFill>
                  <a:srgbClr val="0B609E"/>
                </a:solidFill>
              </a:rPr>
              <a:t> co-</a:t>
            </a:r>
            <a:r>
              <a:rPr lang="nl-NL" sz="2400" dirty="0" err="1">
                <a:solidFill>
                  <a:srgbClr val="0B609E"/>
                </a:solidFill>
              </a:rPr>
              <a:t>morbidities</a:t>
            </a:r>
            <a:endParaRPr lang="nl-NL" sz="2400" dirty="0">
              <a:solidFill>
                <a:srgbClr val="0B609E"/>
              </a:solidFill>
            </a:endParaRPr>
          </a:p>
          <a:p>
            <a:pPr defTabSz="457153">
              <a:lnSpc>
                <a:spcPct val="80000"/>
              </a:lnSpc>
            </a:pPr>
            <a:endParaRPr lang="nl-NL" sz="2400" dirty="0">
              <a:solidFill>
                <a:srgbClr val="0B609E"/>
              </a:solidFill>
            </a:endParaRPr>
          </a:p>
          <a:p>
            <a:pPr marL="285750" indent="-285750" defTabSz="457153">
              <a:lnSpc>
                <a:spcPct val="80000"/>
              </a:lnSpc>
              <a:buFont typeface="Arial"/>
              <a:buChar char="•"/>
            </a:pPr>
            <a:r>
              <a:rPr lang="nl-NL" sz="2400" dirty="0" err="1">
                <a:solidFill>
                  <a:srgbClr val="0B609E"/>
                </a:solidFill>
              </a:rPr>
              <a:t>Longer</a:t>
            </a:r>
            <a:r>
              <a:rPr lang="nl-NL" sz="2400" dirty="0">
                <a:solidFill>
                  <a:srgbClr val="0B609E"/>
                </a:solidFill>
              </a:rPr>
              <a:t> time </a:t>
            </a:r>
            <a:r>
              <a:rPr lang="nl-NL" sz="2400" dirty="0" err="1">
                <a:solidFill>
                  <a:srgbClr val="0B609E"/>
                </a:solidFill>
              </a:rPr>
              <a:t>spent</a:t>
            </a:r>
            <a:r>
              <a:rPr lang="nl-NL" sz="2400" dirty="0">
                <a:solidFill>
                  <a:srgbClr val="0B609E"/>
                </a:solidFill>
              </a:rPr>
              <a:t> at low CD4 </a:t>
            </a:r>
            <a:r>
              <a:rPr lang="nl-NL" sz="2400" dirty="0" err="1">
                <a:solidFill>
                  <a:srgbClr val="0B609E"/>
                </a:solidFill>
              </a:rPr>
              <a:t>counts</a:t>
            </a:r>
            <a:r>
              <a:rPr lang="nl-NL" sz="2400" dirty="0">
                <a:solidFill>
                  <a:srgbClr val="0B609E"/>
                </a:solidFill>
              </a:rPr>
              <a:t>, </a:t>
            </a:r>
            <a:r>
              <a:rPr lang="nl-NL" sz="2400" dirty="0" err="1">
                <a:solidFill>
                  <a:srgbClr val="0B609E"/>
                </a:solidFill>
              </a:rPr>
              <a:t>rather</a:t>
            </a:r>
            <a:r>
              <a:rPr lang="nl-NL" sz="2400" dirty="0">
                <a:solidFill>
                  <a:srgbClr val="0B609E"/>
                </a:solidFill>
              </a:rPr>
              <a:t> </a:t>
            </a:r>
            <a:r>
              <a:rPr lang="nl-NL" sz="2400" dirty="0" err="1">
                <a:solidFill>
                  <a:srgbClr val="0B609E"/>
                </a:solidFill>
              </a:rPr>
              <a:t>than</a:t>
            </a:r>
            <a:r>
              <a:rPr lang="nl-NL" sz="2400" dirty="0">
                <a:solidFill>
                  <a:srgbClr val="0B609E"/>
                </a:solidFill>
              </a:rPr>
              <a:t> </a:t>
            </a:r>
            <a:r>
              <a:rPr lang="nl-NL" sz="2400" dirty="0" err="1">
                <a:solidFill>
                  <a:srgbClr val="0B609E"/>
                </a:solidFill>
              </a:rPr>
              <a:t>longer</a:t>
            </a:r>
            <a:r>
              <a:rPr lang="nl-NL" sz="2400" dirty="0">
                <a:solidFill>
                  <a:srgbClr val="0B609E"/>
                </a:solidFill>
              </a:rPr>
              <a:t> overall exposure </a:t>
            </a:r>
            <a:r>
              <a:rPr lang="nl-NL" sz="2400" dirty="0" err="1">
                <a:solidFill>
                  <a:srgbClr val="0B609E"/>
                </a:solidFill>
              </a:rPr>
              <a:t>to</a:t>
            </a:r>
            <a:r>
              <a:rPr lang="nl-NL" sz="2400" dirty="0">
                <a:solidFill>
                  <a:srgbClr val="0B609E"/>
                </a:solidFill>
              </a:rPr>
              <a:t> ART, generally </a:t>
            </a:r>
            <a:r>
              <a:rPr lang="nl-NL" sz="2400" dirty="0" err="1">
                <a:solidFill>
                  <a:srgbClr val="0B609E"/>
                </a:solidFill>
              </a:rPr>
              <a:t>contributes</a:t>
            </a:r>
            <a:r>
              <a:rPr lang="nl-NL" sz="2400" dirty="0">
                <a:solidFill>
                  <a:srgbClr val="0B609E"/>
                </a:solidFill>
              </a:rPr>
              <a:t> </a:t>
            </a:r>
            <a:r>
              <a:rPr lang="nl-NL" sz="2400" dirty="0" err="1">
                <a:solidFill>
                  <a:srgbClr val="0B609E"/>
                </a:solidFill>
              </a:rPr>
              <a:t>to</a:t>
            </a:r>
            <a:r>
              <a:rPr lang="nl-NL" sz="2400" dirty="0">
                <a:solidFill>
                  <a:srgbClr val="0B609E"/>
                </a:solidFill>
              </a:rPr>
              <a:t> </a:t>
            </a:r>
            <a:r>
              <a:rPr lang="nl-NL" sz="2400" dirty="0" err="1">
                <a:solidFill>
                  <a:srgbClr val="0B609E"/>
                </a:solidFill>
              </a:rPr>
              <a:t>greater</a:t>
            </a:r>
            <a:r>
              <a:rPr lang="nl-NL" sz="2400" dirty="0">
                <a:solidFill>
                  <a:srgbClr val="0B609E"/>
                </a:solidFill>
              </a:rPr>
              <a:t>  co-</a:t>
            </a:r>
            <a:r>
              <a:rPr lang="nl-NL" sz="2400" dirty="0" err="1">
                <a:solidFill>
                  <a:srgbClr val="0B609E"/>
                </a:solidFill>
              </a:rPr>
              <a:t>morbidity</a:t>
            </a:r>
            <a:r>
              <a:rPr lang="nl-NL" sz="2400" dirty="0">
                <a:solidFill>
                  <a:srgbClr val="0B609E"/>
                </a:solidFill>
              </a:rPr>
              <a:t> risk</a:t>
            </a:r>
          </a:p>
          <a:p>
            <a:pPr marL="285750" indent="-285750" defTabSz="457153">
              <a:lnSpc>
                <a:spcPct val="80000"/>
              </a:lnSpc>
              <a:buFont typeface="Arial"/>
              <a:buChar char="•"/>
            </a:pPr>
            <a:endParaRPr lang="nl-NL" sz="2400" dirty="0">
              <a:solidFill>
                <a:srgbClr val="0B609E"/>
              </a:solidFill>
            </a:endParaRPr>
          </a:p>
          <a:p>
            <a:pPr marL="285750" indent="-285750" defTabSz="457153">
              <a:lnSpc>
                <a:spcPct val="80000"/>
              </a:lnSpc>
              <a:buFont typeface="Arial"/>
              <a:buChar char="•"/>
            </a:pPr>
            <a:r>
              <a:rPr lang="nl-NL" sz="2400" dirty="0">
                <a:solidFill>
                  <a:srgbClr val="0B609E"/>
                </a:solidFill>
              </a:rPr>
              <a:t>Persistent </a:t>
            </a:r>
            <a:r>
              <a:rPr lang="nl-NL" sz="2400" dirty="0" err="1">
                <a:solidFill>
                  <a:srgbClr val="0B609E"/>
                </a:solidFill>
              </a:rPr>
              <a:t>inflammation</a:t>
            </a:r>
            <a:r>
              <a:rPr lang="nl-NL" sz="2400" dirty="0">
                <a:solidFill>
                  <a:srgbClr val="0B609E"/>
                </a:solidFill>
              </a:rPr>
              <a:t> </a:t>
            </a:r>
            <a:r>
              <a:rPr lang="nl-NL" sz="2400" dirty="0" err="1">
                <a:solidFill>
                  <a:srgbClr val="0B609E"/>
                </a:solidFill>
              </a:rPr>
              <a:t>and</a:t>
            </a:r>
            <a:r>
              <a:rPr lang="nl-NL" sz="2400" dirty="0">
                <a:solidFill>
                  <a:srgbClr val="0B609E"/>
                </a:solidFill>
              </a:rPr>
              <a:t> </a:t>
            </a:r>
            <a:r>
              <a:rPr lang="nl-NL" sz="2400" dirty="0" err="1">
                <a:solidFill>
                  <a:srgbClr val="0B609E"/>
                </a:solidFill>
              </a:rPr>
              <a:t>innate</a:t>
            </a:r>
            <a:r>
              <a:rPr lang="nl-NL" sz="2400" dirty="0">
                <a:solidFill>
                  <a:srgbClr val="0B609E"/>
                </a:solidFill>
              </a:rPr>
              <a:t> immune </a:t>
            </a:r>
            <a:r>
              <a:rPr lang="nl-NL" sz="2400" dirty="0" err="1">
                <a:solidFill>
                  <a:srgbClr val="0B609E"/>
                </a:solidFill>
              </a:rPr>
              <a:t>activation</a:t>
            </a:r>
            <a:r>
              <a:rPr lang="nl-NL" sz="2400" dirty="0">
                <a:solidFill>
                  <a:srgbClr val="0B609E"/>
                </a:solidFill>
              </a:rPr>
              <a:t> </a:t>
            </a:r>
            <a:r>
              <a:rPr lang="nl-NL" sz="2400" dirty="0" err="1">
                <a:solidFill>
                  <a:srgbClr val="0B609E"/>
                </a:solidFill>
              </a:rPr>
              <a:t>generally</a:t>
            </a:r>
            <a:r>
              <a:rPr lang="nl-NL" sz="2400" dirty="0">
                <a:solidFill>
                  <a:srgbClr val="0B609E"/>
                </a:solidFill>
              </a:rPr>
              <a:t> </a:t>
            </a:r>
            <a:r>
              <a:rPr lang="nl-NL" sz="2400" dirty="0" err="1">
                <a:solidFill>
                  <a:srgbClr val="0B609E"/>
                </a:solidFill>
              </a:rPr>
              <a:t>seem</a:t>
            </a:r>
            <a:r>
              <a:rPr lang="nl-NL" sz="2400" dirty="0">
                <a:solidFill>
                  <a:srgbClr val="0B609E"/>
                </a:solidFill>
              </a:rPr>
              <a:t> </a:t>
            </a:r>
            <a:r>
              <a:rPr lang="nl-NL" sz="2400" dirty="0" err="1">
                <a:solidFill>
                  <a:srgbClr val="0B609E"/>
                </a:solidFill>
              </a:rPr>
              <a:t>to</a:t>
            </a:r>
            <a:r>
              <a:rPr lang="nl-NL" sz="2400" dirty="0">
                <a:solidFill>
                  <a:srgbClr val="0B609E"/>
                </a:solidFill>
              </a:rPr>
              <a:t> </a:t>
            </a:r>
            <a:r>
              <a:rPr lang="nl-NL" sz="2400" dirty="0" err="1">
                <a:solidFill>
                  <a:srgbClr val="0B609E"/>
                </a:solidFill>
              </a:rPr>
              <a:t>additionally</a:t>
            </a:r>
            <a:r>
              <a:rPr lang="nl-NL" sz="2400" dirty="0">
                <a:solidFill>
                  <a:srgbClr val="0B609E"/>
                </a:solidFill>
              </a:rPr>
              <a:t> </a:t>
            </a:r>
            <a:r>
              <a:rPr lang="nl-NL" sz="2400" dirty="0" err="1">
                <a:solidFill>
                  <a:srgbClr val="0B609E"/>
                </a:solidFill>
              </a:rPr>
              <a:t>contribute</a:t>
            </a:r>
            <a:r>
              <a:rPr lang="nl-NL" sz="2400" dirty="0">
                <a:solidFill>
                  <a:srgbClr val="0B609E"/>
                </a:solidFill>
              </a:rPr>
              <a:t> </a:t>
            </a:r>
            <a:r>
              <a:rPr lang="nl-NL" sz="2400" dirty="0" err="1">
                <a:solidFill>
                  <a:srgbClr val="0B609E"/>
                </a:solidFill>
              </a:rPr>
              <a:t>towards</a:t>
            </a:r>
            <a:r>
              <a:rPr lang="nl-NL" sz="2400" dirty="0">
                <a:solidFill>
                  <a:srgbClr val="0B609E"/>
                </a:solidFill>
              </a:rPr>
              <a:t> risk</a:t>
            </a:r>
          </a:p>
          <a:p>
            <a:pPr marL="285750" indent="-285750" defTabSz="457153">
              <a:lnSpc>
                <a:spcPct val="80000"/>
              </a:lnSpc>
              <a:buFont typeface="Arial"/>
              <a:buChar char="•"/>
            </a:pPr>
            <a:endParaRPr lang="nl-NL" sz="2400" dirty="0">
              <a:solidFill>
                <a:srgbClr val="0B609E"/>
              </a:solidFill>
            </a:endParaRPr>
          </a:p>
          <a:p>
            <a:pPr marL="285750" indent="-285750" defTabSz="457153">
              <a:lnSpc>
                <a:spcPct val="80000"/>
              </a:lnSpc>
              <a:buFont typeface="Arial"/>
              <a:buChar char="•"/>
            </a:pPr>
            <a:r>
              <a:rPr lang="nl-NL" sz="2400" dirty="0" err="1">
                <a:solidFill>
                  <a:srgbClr val="0B609E"/>
                </a:solidFill>
              </a:rPr>
              <a:t>Pathogenic</a:t>
            </a:r>
            <a:r>
              <a:rPr lang="nl-NL" sz="2400" dirty="0">
                <a:solidFill>
                  <a:srgbClr val="0B609E"/>
                </a:solidFill>
              </a:rPr>
              <a:t> </a:t>
            </a:r>
            <a:r>
              <a:rPr lang="nl-NL" sz="2400" dirty="0" err="1">
                <a:solidFill>
                  <a:srgbClr val="0B609E"/>
                </a:solidFill>
              </a:rPr>
              <a:t>pathways</a:t>
            </a:r>
            <a:r>
              <a:rPr lang="nl-NL" sz="2400" dirty="0">
                <a:solidFill>
                  <a:srgbClr val="0B609E"/>
                </a:solidFill>
              </a:rPr>
              <a:t> </a:t>
            </a:r>
            <a:r>
              <a:rPr lang="nl-NL" sz="2400" dirty="0" err="1">
                <a:solidFill>
                  <a:srgbClr val="0B609E"/>
                </a:solidFill>
              </a:rPr>
              <a:t>involving</a:t>
            </a:r>
            <a:r>
              <a:rPr lang="nl-NL" sz="2400" dirty="0">
                <a:solidFill>
                  <a:srgbClr val="0B609E"/>
                </a:solidFill>
              </a:rPr>
              <a:t> </a:t>
            </a:r>
            <a:r>
              <a:rPr lang="nl-NL" sz="2400" dirty="0" err="1">
                <a:solidFill>
                  <a:srgbClr val="0B609E"/>
                </a:solidFill>
              </a:rPr>
              <a:t>effects</a:t>
            </a:r>
            <a:r>
              <a:rPr lang="nl-NL" sz="2400" dirty="0">
                <a:solidFill>
                  <a:srgbClr val="0B609E"/>
                </a:solidFill>
              </a:rPr>
              <a:t> on the </a:t>
            </a:r>
            <a:r>
              <a:rPr lang="nl-NL" sz="2400" dirty="0" err="1">
                <a:solidFill>
                  <a:srgbClr val="0B609E"/>
                </a:solidFill>
              </a:rPr>
              <a:t>biology</a:t>
            </a:r>
            <a:r>
              <a:rPr lang="nl-NL" sz="2400" dirty="0">
                <a:solidFill>
                  <a:srgbClr val="0B609E"/>
                </a:solidFill>
              </a:rPr>
              <a:t> of </a:t>
            </a:r>
            <a:r>
              <a:rPr lang="nl-NL" sz="2400" dirty="0" err="1">
                <a:solidFill>
                  <a:srgbClr val="0B609E"/>
                </a:solidFill>
              </a:rPr>
              <a:t>aging</a:t>
            </a:r>
            <a:r>
              <a:rPr lang="nl-NL" sz="2400" dirty="0">
                <a:solidFill>
                  <a:srgbClr val="0B609E"/>
                </a:solidFill>
              </a:rPr>
              <a:t> </a:t>
            </a:r>
            <a:r>
              <a:rPr lang="nl-NL" sz="2400" dirty="0" err="1">
                <a:solidFill>
                  <a:srgbClr val="0B609E"/>
                </a:solidFill>
              </a:rPr>
              <a:t>need</a:t>
            </a:r>
            <a:r>
              <a:rPr lang="nl-NL" sz="2400" dirty="0">
                <a:solidFill>
                  <a:srgbClr val="0B609E"/>
                </a:solidFill>
              </a:rPr>
              <a:t> </a:t>
            </a:r>
            <a:r>
              <a:rPr lang="nl-NL" sz="2400" dirty="0" err="1">
                <a:solidFill>
                  <a:srgbClr val="0B609E"/>
                </a:solidFill>
              </a:rPr>
              <a:t>further</a:t>
            </a:r>
            <a:r>
              <a:rPr lang="nl-NL" sz="2400" dirty="0">
                <a:solidFill>
                  <a:srgbClr val="0B609E"/>
                </a:solidFill>
              </a:rPr>
              <a:t> </a:t>
            </a:r>
            <a:r>
              <a:rPr lang="nl-NL" sz="2400" dirty="0" err="1">
                <a:solidFill>
                  <a:srgbClr val="0B609E"/>
                </a:solidFill>
              </a:rPr>
              <a:t>exploration</a:t>
            </a:r>
            <a:endParaRPr lang="nl-NL" sz="2400" dirty="0">
              <a:solidFill>
                <a:srgbClr val="0B609E"/>
              </a:solidFill>
            </a:endParaRPr>
          </a:p>
          <a:p>
            <a:pPr marL="285750" indent="-285750" defTabSz="457153">
              <a:lnSpc>
                <a:spcPct val="80000"/>
              </a:lnSpc>
              <a:buFont typeface="Arial"/>
              <a:buChar char="•"/>
            </a:pPr>
            <a:endParaRPr lang="nl-NL" sz="2400" dirty="0">
              <a:solidFill>
                <a:srgbClr val="0B609E"/>
              </a:solidFill>
            </a:endParaRPr>
          </a:p>
          <a:p>
            <a:pPr marL="285750" indent="-285750" defTabSz="457153">
              <a:lnSpc>
                <a:spcPct val="80000"/>
              </a:lnSpc>
              <a:buFont typeface="Arial"/>
              <a:buChar char="•"/>
            </a:pPr>
            <a:endParaRPr lang="nl-NL" sz="2400" dirty="0">
              <a:solidFill>
                <a:srgbClr val="0B609E"/>
              </a:solidFill>
            </a:endParaRPr>
          </a:p>
          <a:p>
            <a:pPr marL="285750" indent="-285750" defTabSz="457153">
              <a:lnSpc>
                <a:spcPct val="80000"/>
              </a:lnSpc>
              <a:buFont typeface="Arial"/>
              <a:buChar char="•"/>
            </a:pPr>
            <a:endParaRPr lang="nl-NL" sz="2400" dirty="0">
              <a:solidFill>
                <a:srgbClr val="0B609E"/>
              </a:solidFill>
            </a:endParaRPr>
          </a:p>
          <a:p>
            <a:pPr marL="285750" indent="-285750" defTabSz="457153">
              <a:buFont typeface="Arial"/>
              <a:buChar char="•"/>
            </a:pPr>
            <a:endParaRPr lang="nl-NL" sz="2400" dirty="0">
              <a:solidFill>
                <a:srgbClr val="0B609E"/>
              </a:solidFill>
            </a:endParaRPr>
          </a:p>
          <a:p>
            <a:pPr defTabSz="457153"/>
            <a:endParaRPr lang="nl-NL" sz="2400" dirty="0">
              <a:solidFill>
                <a:srgbClr val="0B609E"/>
              </a:solidFill>
            </a:endParaRPr>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559594" cy="6858000"/>
          </a:xfrm>
          <a:prstGeom prst="rect">
            <a:avLst/>
          </a:prstGeom>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341" y="6203626"/>
            <a:ext cx="1325426" cy="522000"/>
          </a:xfrm>
          <a:prstGeom prst="rect">
            <a:avLst/>
          </a:prstGeom>
        </p:spPr>
      </p:pic>
    </p:spTree>
    <p:extLst>
      <p:ext uri="{BB962C8B-B14F-4D97-AF65-F5344CB8AC3E}">
        <p14:creationId xmlns:p14="http://schemas.microsoft.com/office/powerpoint/2010/main" val="655938210"/>
      </p:ext>
    </p:extLst>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0" y="0"/>
            <a:ext cx="9393196" cy="6362700"/>
            <a:chOff x="0" y="0"/>
            <a:chExt cx="9393196" cy="6362700"/>
          </a:xfrm>
        </p:grpSpPr>
        <p:sp>
          <p:nvSpPr>
            <p:cNvPr id="2" name="Rectangle 1"/>
            <p:cNvSpPr/>
            <p:nvPr/>
          </p:nvSpPr>
          <p:spPr>
            <a:xfrm>
              <a:off x="0" y="0"/>
              <a:ext cx="9144000" cy="1080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base">
                <a:spcBef>
                  <a:spcPct val="0"/>
                </a:spcBef>
                <a:spcAft>
                  <a:spcPct val="0"/>
                </a:spcAft>
              </a:pPr>
              <a:r>
                <a:rPr lang="en-US" sz="2400" b="1" dirty="0">
                  <a:solidFill>
                    <a:srgbClr val="02AEF0"/>
                  </a:solidFill>
                  <a:ea typeface="Arial Unicode MS" panose="020B0604020202020204" pitchFamily="34" charset="-128"/>
                  <a:cs typeface="Arial Unicode MS" panose="020B0604020202020204" pitchFamily="34" charset="-128"/>
                </a:rPr>
                <a:t>Challenges ahead: </a:t>
              </a:r>
              <a:r>
                <a:rPr lang="en-US" sz="2400" b="1" dirty="0" smtClean="0">
                  <a:solidFill>
                    <a:srgbClr val="02AEF0"/>
                  </a:solidFill>
                  <a:ea typeface="Arial Unicode MS" panose="020B0604020202020204" pitchFamily="34" charset="-128"/>
                  <a:cs typeface="Arial Unicode MS" panose="020B0604020202020204" pitchFamily="34" charset="-128"/>
                </a:rPr>
                <a:t>treatment </a:t>
              </a:r>
              <a:r>
                <a:rPr lang="en-US" sz="2400" b="1" dirty="0">
                  <a:solidFill>
                    <a:srgbClr val="02AEF0"/>
                  </a:solidFill>
                  <a:ea typeface="Arial Unicode MS" panose="020B0604020202020204" pitchFamily="34" charset="-128"/>
                  <a:cs typeface="Arial Unicode MS" panose="020B0604020202020204" pitchFamily="34" charset="-128"/>
                </a:rPr>
                <a:t>cascade </a:t>
              </a:r>
            </a:p>
          </p:txBody>
        </p:sp>
        <p:sp>
          <p:nvSpPr>
            <p:cNvPr id="3" name="Rectangle 2"/>
            <p:cNvSpPr/>
            <p:nvPr/>
          </p:nvSpPr>
          <p:spPr>
            <a:xfrm>
              <a:off x="249196" y="6057900"/>
              <a:ext cx="9144000" cy="3048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base">
                <a:spcBef>
                  <a:spcPct val="0"/>
                </a:spcBef>
                <a:spcAft>
                  <a:spcPct val="0"/>
                </a:spcAft>
              </a:pPr>
              <a:r>
                <a:rPr lang="en-US" sz="1200" dirty="0">
                  <a:solidFill>
                    <a:prstClr val="black"/>
                  </a:solidFill>
                  <a:ea typeface="Arial Unicode MS" panose="020B0604020202020204" pitchFamily="34" charset="-128"/>
                  <a:cs typeface="Arial Unicode MS" panose="020B0604020202020204" pitchFamily="34" charset="-128"/>
                </a:rPr>
                <a:t>Sources:  1. UNAIDS 2012 estimates; 2. Demographic and Health Surveys, 2007–2011</a:t>
              </a:r>
            </a:p>
            <a:p>
              <a:pPr defTabSz="457200" fontAlgn="base">
                <a:spcBef>
                  <a:spcPct val="0"/>
                </a:spcBef>
                <a:spcAft>
                  <a:spcPct val="0"/>
                </a:spcAft>
              </a:pPr>
              <a:r>
                <a:rPr lang="en-US" sz="1200" dirty="0">
                  <a:solidFill>
                    <a:prstClr val="black"/>
                  </a:solidFill>
                  <a:ea typeface="Arial Unicode MS" panose="020B0604020202020204" pitchFamily="34" charset="-128"/>
                  <a:cs typeface="Arial Unicode MS" panose="020B0604020202020204" pitchFamily="34" charset="-128"/>
                </a:rPr>
                <a:t>(www.measuredhs.com); 3. </a:t>
              </a:r>
              <a:r>
                <a:rPr lang="en-US" sz="1200" dirty="0" err="1">
                  <a:solidFill>
                    <a:prstClr val="black"/>
                  </a:solidFill>
                  <a:ea typeface="Arial Unicode MS" panose="020B0604020202020204" pitchFamily="34" charset="-128"/>
                  <a:cs typeface="Arial Unicode MS" panose="020B0604020202020204" pitchFamily="34" charset="-128"/>
                </a:rPr>
                <a:t>Kranzer</a:t>
              </a:r>
              <a:r>
                <a:rPr lang="en-US" sz="1200" dirty="0">
                  <a:solidFill>
                    <a:prstClr val="black"/>
                  </a:solidFill>
                  <a:ea typeface="Arial Unicode MS" panose="020B0604020202020204" pitchFamily="34" charset="-128"/>
                  <a:cs typeface="Arial Unicode MS" panose="020B0604020202020204" pitchFamily="34" charset="-128"/>
                </a:rPr>
                <a:t>, K., van </a:t>
              </a:r>
              <a:r>
                <a:rPr lang="en-US" sz="1200" dirty="0" err="1">
                  <a:solidFill>
                    <a:prstClr val="black"/>
                  </a:solidFill>
                  <a:ea typeface="Arial Unicode MS" panose="020B0604020202020204" pitchFamily="34" charset="-128"/>
                  <a:cs typeface="Arial Unicode MS" panose="020B0604020202020204" pitchFamily="34" charset="-128"/>
                </a:rPr>
                <a:t>Schaik</a:t>
              </a:r>
              <a:r>
                <a:rPr lang="en-US" sz="1200" dirty="0">
                  <a:solidFill>
                    <a:prstClr val="black"/>
                  </a:solidFill>
                  <a:ea typeface="Arial Unicode MS" panose="020B0604020202020204" pitchFamily="34" charset="-128"/>
                  <a:cs typeface="Arial Unicode MS" panose="020B0604020202020204" pitchFamily="34" charset="-128"/>
                </a:rPr>
                <a:t>, N., et al. (2011), </a:t>
              </a:r>
              <a:r>
                <a:rPr lang="en-US" sz="1200" dirty="0" err="1">
                  <a:solidFill>
                    <a:prstClr val="black"/>
                  </a:solidFill>
                  <a:ea typeface="Arial Unicode MS" panose="020B0604020202020204" pitchFamily="34" charset="-128"/>
                  <a:cs typeface="Arial Unicode MS" panose="020B0604020202020204" pitchFamily="34" charset="-128"/>
                </a:rPr>
                <a:t>PLoS</a:t>
              </a:r>
              <a:r>
                <a:rPr lang="en-US" sz="1200" dirty="0">
                  <a:solidFill>
                    <a:prstClr val="black"/>
                  </a:solidFill>
                  <a:ea typeface="Arial Unicode MS" panose="020B0604020202020204" pitchFamily="34" charset="-128"/>
                  <a:cs typeface="Arial Unicode MS" panose="020B0604020202020204" pitchFamily="34" charset="-128"/>
                </a:rPr>
                <a:t> ONE;</a:t>
              </a:r>
            </a:p>
            <a:p>
              <a:pPr defTabSz="457200" fontAlgn="base">
                <a:spcBef>
                  <a:spcPct val="0"/>
                </a:spcBef>
                <a:spcAft>
                  <a:spcPct val="0"/>
                </a:spcAft>
              </a:pPr>
              <a:r>
                <a:rPr lang="en-US" sz="1200" dirty="0">
                  <a:solidFill>
                    <a:prstClr val="black"/>
                  </a:solidFill>
                  <a:ea typeface="Arial Unicode MS" panose="020B0604020202020204" pitchFamily="34" charset="-128"/>
                  <a:cs typeface="Arial Unicode MS" panose="020B0604020202020204" pitchFamily="34" charset="-128"/>
                </a:rPr>
                <a:t>4. GARPR 2012; 5. Barth R E, van der </a:t>
              </a:r>
              <a:r>
                <a:rPr lang="en-US" sz="1200" dirty="0" err="1">
                  <a:solidFill>
                    <a:prstClr val="black"/>
                  </a:solidFill>
                  <a:ea typeface="Arial Unicode MS" panose="020B0604020202020204" pitchFamily="34" charset="-128"/>
                  <a:cs typeface="Arial Unicode MS" panose="020B0604020202020204" pitchFamily="34" charset="-128"/>
                </a:rPr>
                <a:t>Loeff</a:t>
              </a:r>
              <a:r>
                <a:rPr lang="en-US" sz="1200" dirty="0">
                  <a:solidFill>
                    <a:prstClr val="black"/>
                  </a:solidFill>
                  <a:ea typeface="Arial Unicode MS" panose="020B0604020202020204" pitchFamily="34" charset="-128"/>
                  <a:cs typeface="Arial Unicode MS" panose="020B0604020202020204" pitchFamily="34" charset="-128"/>
                </a:rPr>
                <a:t> MR, et al. (2010), Lancet Infect Disease.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935" y="914400"/>
              <a:ext cx="6969305" cy="3394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9196" y="5462184"/>
              <a:ext cx="8600067" cy="215444"/>
            </a:xfrm>
            <a:prstGeom prst="rect">
              <a:avLst/>
            </a:prstGeom>
          </p:spPr>
          <p:txBody>
            <a:bodyPr wrap="square">
              <a:spAutoFit/>
            </a:bodyPr>
            <a:lstStyle/>
            <a:p>
              <a:pPr defTabSz="457200" fontAlgn="base">
                <a:spcBef>
                  <a:spcPct val="0"/>
                </a:spcBef>
                <a:spcAft>
                  <a:spcPct val="0"/>
                </a:spcAft>
              </a:pPr>
              <a:r>
                <a:rPr lang="en-US" sz="800" dirty="0">
                  <a:solidFill>
                    <a:prstClr val="black"/>
                  </a:solidFill>
                  <a:ea typeface="Arial Unicode MS" panose="020B0604020202020204" pitchFamily="34" charset="-128"/>
                  <a:cs typeface="Arial Unicode MS" panose="020B0604020202020204" pitchFamily="34" charset="-128"/>
                </a:rPr>
                <a:t>Notes: No systematic data are available for the proportion of people living with HIV who are linked to care, although this is a vital step to ensuring viral suppression in the community</a:t>
              </a:r>
              <a:r>
                <a:rPr lang="en-US" sz="800"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800"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999" y="4404225"/>
              <a:ext cx="1981202" cy="938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6231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2AEF0"/>
                </a:solidFill>
              </a:rPr>
              <a:t>By 2020…</a:t>
            </a:r>
            <a:endParaRPr lang="en-US" b="1" dirty="0">
              <a:solidFill>
                <a:srgbClr val="02AEF0"/>
              </a:solidFill>
            </a:endParaRPr>
          </a:p>
        </p:txBody>
      </p:sp>
      <p:graphicFrame>
        <p:nvGraphicFramePr>
          <p:cNvPr id="4" name="Content Placeholder 3"/>
          <p:cNvGraphicFramePr>
            <a:graphicFrameLocks noGrp="1"/>
          </p:cNvGraphicFramePr>
          <p:nvPr>
            <p:ph idx="1"/>
            <p:extLst/>
          </p:nvPr>
        </p:nvGraphicFramePr>
        <p:xfrm>
          <a:off x="1981200" y="1214702"/>
          <a:ext cx="8229600" cy="491146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518014" y="2226953"/>
            <a:ext cx="1914395" cy="1908215"/>
          </a:xfrm>
          <a:prstGeom prst="rect">
            <a:avLst/>
          </a:prstGeom>
          <a:noFill/>
        </p:spPr>
        <p:txBody>
          <a:bodyPr wrap="square" rtlCol="0">
            <a:spAutoFit/>
          </a:bodyPr>
          <a:lstStyle/>
          <a:p>
            <a:pPr algn="ctr" defTabSz="457200" fontAlgn="base">
              <a:spcBef>
                <a:spcPct val="0"/>
              </a:spcBef>
              <a:spcAft>
                <a:spcPct val="0"/>
              </a:spcAft>
            </a:pPr>
            <a:r>
              <a:rPr lang="en-US" sz="2800" b="1" dirty="0">
                <a:solidFill>
                  <a:prstClr val="white"/>
                </a:solidFill>
                <a:ea typeface="ＭＳ Ｐゴシック" charset="-128"/>
                <a:cs typeface="Calibri"/>
              </a:rPr>
              <a:t>90% </a:t>
            </a:r>
          </a:p>
          <a:p>
            <a:pPr algn="ctr" defTabSz="457200" fontAlgn="base">
              <a:spcBef>
                <a:spcPct val="0"/>
              </a:spcBef>
              <a:spcAft>
                <a:spcPct val="0"/>
              </a:spcAft>
            </a:pPr>
            <a:endParaRPr lang="en-US" b="1" dirty="0">
              <a:solidFill>
                <a:prstClr val="black"/>
              </a:solidFill>
              <a:ea typeface="ＭＳ Ｐゴシック" charset="-128"/>
              <a:cs typeface="Calibri"/>
            </a:endParaRPr>
          </a:p>
          <a:p>
            <a:pPr algn="ctr" defTabSz="457200" fontAlgn="base">
              <a:spcBef>
                <a:spcPct val="0"/>
              </a:spcBef>
              <a:spcAft>
                <a:spcPct val="0"/>
              </a:spcAft>
            </a:pPr>
            <a:r>
              <a:rPr lang="en-US" b="1" dirty="0">
                <a:solidFill>
                  <a:prstClr val="black"/>
                </a:solidFill>
                <a:ea typeface="ＭＳ Ｐゴシック" charset="-128"/>
                <a:cs typeface="Calibri"/>
              </a:rPr>
              <a:t>of all people living with HIV will know their HIV status</a:t>
            </a:r>
          </a:p>
        </p:txBody>
      </p:sp>
      <p:sp>
        <p:nvSpPr>
          <p:cNvPr id="6" name="TextBox 5"/>
          <p:cNvSpPr txBox="1"/>
          <p:nvPr/>
        </p:nvSpPr>
        <p:spPr>
          <a:xfrm>
            <a:off x="5131899" y="2618612"/>
            <a:ext cx="1914396" cy="2462213"/>
          </a:xfrm>
          <a:prstGeom prst="rect">
            <a:avLst/>
          </a:prstGeom>
          <a:noFill/>
        </p:spPr>
        <p:txBody>
          <a:bodyPr wrap="square" rtlCol="0">
            <a:spAutoFit/>
          </a:bodyPr>
          <a:lstStyle/>
          <a:p>
            <a:pPr algn="ctr" defTabSz="457200" fontAlgn="base">
              <a:spcBef>
                <a:spcPct val="0"/>
              </a:spcBef>
              <a:spcAft>
                <a:spcPct val="0"/>
              </a:spcAft>
            </a:pPr>
            <a:r>
              <a:rPr lang="en-US" sz="2800" b="1" dirty="0">
                <a:solidFill>
                  <a:prstClr val="white"/>
                </a:solidFill>
                <a:ea typeface="ＭＳ Ｐゴシック" charset="-128"/>
                <a:cs typeface="Calibri"/>
              </a:rPr>
              <a:t>90% </a:t>
            </a:r>
          </a:p>
          <a:p>
            <a:pPr algn="ctr" defTabSz="457200" fontAlgn="base">
              <a:spcBef>
                <a:spcPct val="0"/>
              </a:spcBef>
              <a:spcAft>
                <a:spcPct val="0"/>
              </a:spcAft>
            </a:pPr>
            <a:endParaRPr lang="en-US" b="1" dirty="0">
              <a:solidFill>
                <a:prstClr val="black"/>
              </a:solidFill>
              <a:ea typeface="ＭＳ Ｐゴシック" charset="-128"/>
              <a:cs typeface="Calibri"/>
            </a:endParaRPr>
          </a:p>
          <a:p>
            <a:pPr algn="ctr" defTabSz="457200" fontAlgn="base">
              <a:spcBef>
                <a:spcPct val="0"/>
              </a:spcBef>
              <a:spcAft>
                <a:spcPct val="0"/>
              </a:spcAft>
            </a:pPr>
            <a:r>
              <a:rPr lang="en-US" b="1" dirty="0">
                <a:solidFill>
                  <a:prstClr val="black"/>
                </a:solidFill>
                <a:ea typeface="ＭＳ Ｐゴシック" charset="-128"/>
                <a:cs typeface="Calibri"/>
              </a:rPr>
              <a:t>of all people diagnosed with HIV will receive sustained antiretroviral therapy.</a:t>
            </a:r>
          </a:p>
        </p:txBody>
      </p:sp>
      <p:sp>
        <p:nvSpPr>
          <p:cNvPr id="7" name="TextBox 6"/>
          <p:cNvSpPr txBox="1"/>
          <p:nvPr/>
        </p:nvSpPr>
        <p:spPr>
          <a:xfrm>
            <a:off x="7787739" y="2904061"/>
            <a:ext cx="1914396" cy="2462213"/>
          </a:xfrm>
          <a:prstGeom prst="rect">
            <a:avLst/>
          </a:prstGeom>
          <a:noFill/>
        </p:spPr>
        <p:txBody>
          <a:bodyPr wrap="square" rtlCol="0">
            <a:spAutoFit/>
          </a:bodyPr>
          <a:lstStyle/>
          <a:p>
            <a:pPr algn="ctr" defTabSz="457200" fontAlgn="base">
              <a:spcBef>
                <a:spcPct val="0"/>
              </a:spcBef>
              <a:spcAft>
                <a:spcPct val="0"/>
              </a:spcAft>
            </a:pPr>
            <a:r>
              <a:rPr lang="en-US" sz="2800" b="1" dirty="0">
                <a:solidFill>
                  <a:prstClr val="white"/>
                </a:solidFill>
                <a:ea typeface="ＭＳ Ｐゴシック" charset="-128"/>
                <a:cs typeface="Calibri"/>
              </a:rPr>
              <a:t>90% </a:t>
            </a:r>
          </a:p>
          <a:p>
            <a:pPr algn="ctr" defTabSz="457200" fontAlgn="base">
              <a:spcBef>
                <a:spcPct val="0"/>
              </a:spcBef>
              <a:spcAft>
                <a:spcPct val="0"/>
              </a:spcAft>
            </a:pPr>
            <a:endParaRPr lang="en-US" b="1" dirty="0">
              <a:solidFill>
                <a:prstClr val="black"/>
              </a:solidFill>
              <a:ea typeface="ＭＳ Ｐゴシック" charset="-128"/>
              <a:cs typeface="Calibri"/>
            </a:endParaRPr>
          </a:p>
          <a:p>
            <a:pPr algn="ctr" defTabSz="457200" fontAlgn="base">
              <a:spcBef>
                <a:spcPct val="0"/>
              </a:spcBef>
              <a:spcAft>
                <a:spcPct val="0"/>
              </a:spcAft>
            </a:pPr>
            <a:r>
              <a:rPr lang="en-US" b="1" dirty="0">
                <a:solidFill>
                  <a:prstClr val="black"/>
                </a:solidFill>
                <a:ea typeface="ＭＳ Ｐゴシック" charset="-128"/>
                <a:cs typeface="Calibri"/>
              </a:rPr>
              <a:t>of all people receiving antiretroviral therapy will have durable suppression.</a:t>
            </a:r>
          </a:p>
        </p:txBody>
      </p:sp>
    </p:spTree>
    <p:extLst>
      <p:ext uri="{BB962C8B-B14F-4D97-AF65-F5344CB8AC3E}">
        <p14:creationId xmlns:p14="http://schemas.microsoft.com/office/powerpoint/2010/main" val="100694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lstStyle/>
          <a:p>
            <a:r>
              <a:rPr lang="en-US" b="1" dirty="0" smtClean="0">
                <a:solidFill>
                  <a:srgbClr val="02AEF0"/>
                </a:solidFill>
              </a:rPr>
              <a:t>The result</a:t>
            </a:r>
            <a:endParaRPr lang="en-US" b="1" dirty="0">
              <a:solidFill>
                <a:srgbClr val="02AEF0"/>
              </a:solidFill>
            </a:endParaRPr>
          </a:p>
        </p:txBody>
      </p:sp>
      <p:grpSp>
        <p:nvGrpSpPr>
          <p:cNvPr id="6" name="Group 5"/>
          <p:cNvGrpSpPr/>
          <p:nvPr/>
        </p:nvGrpSpPr>
        <p:grpSpPr>
          <a:xfrm>
            <a:off x="2465983" y="1417639"/>
            <a:ext cx="7021517" cy="5054544"/>
            <a:chOff x="941982" y="1417638"/>
            <a:chExt cx="7021517" cy="5054544"/>
          </a:xfrm>
        </p:grpSpPr>
        <p:sp>
          <p:nvSpPr>
            <p:cNvPr id="16" name="TextBox 15"/>
            <p:cNvSpPr txBox="1"/>
            <p:nvPr/>
          </p:nvSpPr>
          <p:spPr>
            <a:xfrm>
              <a:off x="2696857" y="5579630"/>
              <a:ext cx="3874650" cy="892552"/>
            </a:xfrm>
            <a:prstGeom prst="rect">
              <a:avLst/>
            </a:prstGeom>
            <a:noFill/>
          </p:spPr>
          <p:txBody>
            <a:bodyPr wrap="none" rtlCol="0">
              <a:spAutoFit/>
            </a:bodyPr>
            <a:lstStyle/>
            <a:p>
              <a:pPr algn="ctr"/>
              <a:r>
                <a:rPr lang="en-US" sz="2400" dirty="0">
                  <a:solidFill>
                    <a:srgbClr val="FF0000"/>
                  </a:solidFill>
                </a:rPr>
                <a:t>= a </a:t>
              </a:r>
              <a:r>
                <a:rPr lang="en-US" sz="2400" b="1" dirty="0">
                  <a:solidFill>
                    <a:srgbClr val="FF0000"/>
                  </a:solidFill>
                </a:rPr>
                <a:t>three-fold increase </a:t>
              </a:r>
            </a:p>
            <a:p>
              <a:pPr algn="ctr"/>
              <a:r>
                <a:rPr lang="en-US" sz="2400" dirty="0">
                  <a:solidFill>
                    <a:srgbClr val="FF0000"/>
                  </a:solidFill>
                </a:rPr>
                <a:t>over current </a:t>
              </a:r>
              <a:r>
                <a:rPr lang="en-US" sz="2800" dirty="0">
                  <a:solidFill>
                    <a:srgbClr val="FF0000"/>
                  </a:solidFill>
                </a:rPr>
                <a:t>2014</a:t>
              </a:r>
              <a:r>
                <a:rPr lang="en-US" sz="2400" dirty="0">
                  <a:solidFill>
                    <a:srgbClr val="FF0000"/>
                  </a:solidFill>
                </a:rPr>
                <a:t> estimates </a:t>
              </a:r>
            </a:p>
          </p:txBody>
        </p:sp>
        <p:grpSp>
          <p:nvGrpSpPr>
            <p:cNvPr id="5" name="Group 4"/>
            <p:cNvGrpSpPr/>
            <p:nvPr/>
          </p:nvGrpSpPr>
          <p:grpSpPr>
            <a:xfrm>
              <a:off x="941982" y="1417638"/>
              <a:ext cx="7021517" cy="4212910"/>
              <a:chOff x="883567" y="1366720"/>
              <a:chExt cx="7021517" cy="4212910"/>
            </a:xfrm>
          </p:grpSpPr>
          <p:sp>
            <p:nvSpPr>
              <p:cNvPr id="12" name="TextBox 11"/>
              <p:cNvSpPr txBox="1"/>
              <p:nvPr/>
            </p:nvSpPr>
            <p:spPr>
              <a:xfrm>
                <a:off x="2346978" y="2341545"/>
                <a:ext cx="4215352" cy="1862048"/>
              </a:xfrm>
              <a:prstGeom prst="rect">
                <a:avLst/>
              </a:prstGeom>
              <a:noFill/>
            </p:spPr>
            <p:txBody>
              <a:bodyPr wrap="square" rtlCol="0">
                <a:spAutoFit/>
              </a:bodyPr>
              <a:lstStyle/>
              <a:p>
                <a:pPr algn="ctr"/>
                <a:r>
                  <a:rPr lang="en-GB" sz="11500" b="1" dirty="0">
                    <a:solidFill>
                      <a:srgbClr val="02AEF0"/>
                    </a:solidFill>
                  </a:rPr>
                  <a:t>72</a:t>
                </a:r>
                <a:r>
                  <a:rPr lang="en-GB" sz="6000" b="1" dirty="0">
                    <a:solidFill>
                      <a:srgbClr val="02AEF0"/>
                    </a:solidFill>
                  </a:rPr>
                  <a:t>%</a:t>
                </a:r>
              </a:p>
            </p:txBody>
          </p:sp>
          <p:graphicFrame>
            <p:nvGraphicFramePr>
              <p:cNvPr id="10" name="Chart 9"/>
              <p:cNvGraphicFramePr>
                <a:graphicFrameLocks/>
              </p:cNvGraphicFramePr>
              <p:nvPr>
                <p:extLst/>
              </p:nvPr>
            </p:nvGraphicFramePr>
            <p:xfrm>
              <a:off x="883567" y="1366720"/>
              <a:ext cx="7021517" cy="421291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2540258" y="3864066"/>
                <a:ext cx="3828791" cy="830997"/>
              </a:xfrm>
              <a:prstGeom prst="rect">
                <a:avLst/>
              </a:prstGeom>
              <a:noFill/>
            </p:spPr>
            <p:txBody>
              <a:bodyPr wrap="square" rtlCol="0">
                <a:spAutoFit/>
              </a:bodyPr>
              <a:lstStyle/>
              <a:p>
                <a:pPr algn="ctr"/>
                <a:r>
                  <a:rPr lang="en-GB" sz="2400" b="1" dirty="0">
                    <a:latin typeface="+mj-lt"/>
                  </a:rPr>
                  <a:t>of all people living with HIV </a:t>
                </a:r>
              </a:p>
              <a:p>
                <a:pPr algn="ctr"/>
                <a:r>
                  <a:rPr lang="en-GB" sz="2400" b="1" dirty="0">
                    <a:latin typeface="+mj-lt"/>
                  </a:rPr>
                  <a:t>will be virally suppressed</a:t>
                </a:r>
              </a:p>
            </p:txBody>
          </p:sp>
          <p:sp>
            <p:nvSpPr>
              <p:cNvPr id="4" name="Rectangle 3"/>
              <p:cNvSpPr/>
              <p:nvPr/>
            </p:nvSpPr>
            <p:spPr>
              <a:xfrm>
                <a:off x="4191000" y="2696190"/>
                <a:ext cx="735507" cy="1107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p:cNvSpPr txBox="1"/>
              <p:nvPr/>
            </p:nvSpPr>
            <p:spPr>
              <a:xfrm>
                <a:off x="4050312" y="2348753"/>
                <a:ext cx="704850" cy="1862048"/>
              </a:xfrm>
              <a:prstGeom prst="rect">
                <a:avLst/>
              </a:prstGeom>
              <a:noFill/>
            </p:spPr>
            <p:txBody>
              <a:bodyPr wrap="square" rtlCol="0">
                <a:spAutoFit/>
              </a:bodyPr>
              <a:lstStyle/>
              <a:p>
                <a:r>
                  <a:rPr lang="en-GB" sz="11400" b="1" dirty="0">
                    <a:solidFill>
                      <a:srgbClr val="02AEF0"/>
                    </a:solidFill>
                  </a:rPr>
                  <a:t>3</a:t>
                </a:r>
              </a:p>
            </p:txBody>
          </p:sp>
        </p:grpSp>
      </p:grpSp>
    </p:spTree>
    <p:extLst>
      <p:ext uri="{BB962C8B-B14F-4D97-AF65-F5344CB8AC3E}">
        <p14:creationId xmlns:p14="http://schemas.microsoft.com/office/powerpoint/2010/main" val="12448837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eme1">
  <a:themeElements>
    <a:clrScheme name="">
      <a:dk1>
        <a:srgbClr val="000000"/>
      </a:dk1>
      <a:lt1>
        <a:srgbClr val="FFFFFF"/>
      </a:lt1>
      <a:dk2>
        <a:srgbClr val="00279F"/>
      </a:dk2>
      <a:lt2>
        <a:srgbClr val="FAFD00"/>
      </a:lt2>
      <a:accent1>
        <a:srgbClr val="FF8203"/>
      </a:accent1>
      <a:accent2>
        <a:srgbClr val="E84400"/>
      </a:accent2>
      <a:accent3>
        <a:srgbClr val="AAACCD"/>
      </a:accent3>
      <a:accent4>
        <a:srgbClr val="DADADA"/>
      </a:accent4>
      <a:accent5>
        <a:srgbClr val="FFC1AA"/>
      </a:accent5>
      <a:accent6>
        <a:srgbClr val="D23D00"/>
      </a:accent6>
      <a:hlink>
        <a:srgbClr val="00DFCA"/>
      </a:hlink>
      <a:folHlink>
        <a:srgbClr val="618FFD"/>
      </a:folHlink>
    </a:clrScheme>
    <a:fontScheme name="blank">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bg2"/>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bg2"/>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RHR presentation TEMPLATE 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Blank">
  <a:themeElements>
    <a:clrScheme name="">
      <a:dk1>
        <a:srgbClr val="7D614F"/>
      </a:dk1>
      <a:lt1>
        <a:srgbClr val="FFFFFF"/>
      </a:lt1>
      <a:dk2>
        <a:srgbClr val="7D614F"/>
      </a:dk2>
      <a:lt2>
        <a:srgbClr val="E1DDDA"/>
      </a:lt2>
      <a:accent1>
        <a:srgbClr val="8291CF"/>
      </a:accent1>
      <a:accent2>
        <a:srgbClr val="7D614F"/>
      </a:accent2>
      <a:accent3>
        <a:srgbClr val="FFFFFF"/>
      </a:accent3>
      <a:accent4>
        <a:srgbClr val="6A5242"/>
      </a:accent4>
      <a:accent5>
        <a:srgbClr val="C1C7E4"/>
      </a:accent5>
      <a:accent6>
        <a:srgbClr val="715747"/>
      </a:accent6>
      <a:hlink>
        <a:srgbClr val="C7BBB5"/>
      </a:hlink>
      <a:folHlink>
        <a:srgbClr val="86B510"/>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n-NO"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n-NO"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1">
        <a:dk1>
          <a:srgbClr val="7D614F"/>
        </a:dk1>
        <a:lt1>
          <a:srgbClr val="FFFFFF"/>
        </a:lt1>
        <a:dk2>
          <a:srgbClr val="7D614F"/>
        </a:dk2>
        <a:lt2>
          <a:srgbClr val="C7BBB5"/>
        </a:lt2>
        <a:accent1>
          <a:srgbClr val="A4C511"/>
        </a:accent1>
        <a:accent2>
          <a:srgbClr val="7D614F"/>
        </a:accent2>
        <a:accent3>
          <a:srgbClr val="FFFFFF"/>
        </a:accent3>
        <a:accent4>
          <a:srgbClr val="6A5242"/>
        </a:accent4>
        <a:accent5>
          <a:srgbClr val="CFDFAA"/>
        </a:accent5>
        <a:accent6>
          <a:srgbClr val="715747"/>
        </a:accent6>
        <a:hlink>
          <a:srgbClr val="C7BBB5"/>
        </a:hlink>
        <a:folHlink>
          <a:srgbClr val="86B51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UNAIDS_Powerpoint_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NAIDS_Powerpoint_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UNAIDS_Powerpoint_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2_Office Theme">
  <a:themeElements>
    <a:clrScheme name="Custom 1">
      <a:dk1>
        <a:srgbClr val="000000"/>
      </a:dk1>
      <a:lt1>
        <a:srgbClr val="FFFFFF"/>
      </a:lt1>
      <a:dk2>
        <a:srgbClr val="000000"/>
      </a:dk2>
      <a:lt2>
        <a:srgbClr val="808080"/>
      </a:lt2>
      <a:accent1>
        <a:srgbClr val="BBE0E3"/>
      </a:accent1>
      <a:accent2>
        <a:srgbClr val="C00000"/>
      </a:accent2>
      <a:accent3>
        <a:srgbClr val="006699"/>
      </a:accent3>
      <a:accent4>
        <a:srgbClr val="FF6600"/>
      </a:accent4>
      <a:accent5>
        <a:srgbClr val="FFCC00"/>
      </a:accent5>
      <a:accent6>
        <a:srgbClr val="2D2D8A"/>
      </a:accent6>
      <a:hlink>
        <a:srgbClr val="0070C0"/>
      </a:hlink>
      <a:folHlink>
        <a:srgbClr val="0020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athfinder Open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effectLst/>
      </a:spPr>
      <a:bodyPr/>
      <a:lstStyle/>
      <a:style>
        <a:lnRef idx="3">
          <a:schemeClr val="accent2"/>
        </a:lnRef>
        <a:fillRef idx="0">
          <a:schemeClr val="accent2"/>
        </a:fillRef>
        <a:effectRef idx="2">
          <a:schemeClr val="accent2"/>
        </a:effectRef>
        <a:fontRef idx="minor">
          <a:schemeClr val="tx1"/>
        </a:fontRef>
      </a:style>
    </a:lnDef>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7D614F"/>
    </a:dk1>
    <a:lt1>
      <a:srgbClr val="FFFFFF"/>
    </a:lt1>
    <a:dk2>
      <a:srgbClr val="7D614F"/>
    </a:dk2>
    <a:lt2>
      <a:srgbClr val="E1DDDA"/>
    </a:lt2>
    <a:accent1>
      <a:srgbClr val="7898CF"/>
    </a:accent1>
    <a:accent2>
      <a:srgbClr val="7D614F"/>
    </a:accent2>
    <a:accent3>
      <a:srgbClr val="FFFFFF"/>
    </a:accent3>
    <a:accent4>
      <a:srgbClr val="6A5242"/>
    </a:accent4>
    <a:accent5>
      <a:srgbClr val="BECAE4"/>
    </a:accent5>
    <a:accent6>
      <a:srgbClr val="715747"/>
    </a:accent6>
    <a:hlink>
      <a:srgbClr val="C7BBB5"/>
    </a:hlink>
    <a:folHlink>
      <a:srgbClr val="86B51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616</TotalTime>
  <Words>3977</Words>
  <Application>Microsoft Office PowerPoint</Application>
  <PresentationFormat>Widescreen</PresentationFormat>
  <Paragraphs>698</Paragraphs>
  <Slides>61</Slides>
  <Notes>33</Notes>
  <HiddenSlides>0</HiddenSlides>
  <MMClips>0</MMClips>
  <ScaleCrop>false</ScaleCrop>
  <HeadingPairs>
    <vt:vector size="8" baseType="variant">
      <vt:variant>
        <vt:lpstr>Fonts Used</vt:lpstr>
      </vt:variant>
      <vt:variant>
        <vt:i4>23</vt:i4>
      </vt:variant>
      <vt:variant>
        <vt:lpstr>Theme</vt:lpstr>
      </vt:variant>
      <vt:variant>
        <vt:i4>24</vt:i4>
      </vt:variant>
      <vt:variant>
        <vt:lpstr>Embedded OLE Servers</vt:lpstr>
      </vt:variant>
      <vt:variant>
        <vt:i4>1</vt:i4>
      </vt:variant>
      <vt:variant>
        <vt:lpstr>Slide Titles</vt:lpstr>
      </vt:variant>
      <vt:variant>
        <vt:i4>61</vt:i4>
      </vt:variant>
    </vt:vector>
  </HeadingPairs>
  <TitlesOfParts>
    <vt:vector size="109" baseType="lpstr">
      <vt:lpstr>Arial Unicode MS</vt:lpstr>
      <vt:lpstr>CourierNewPS</vt:lpstr>
      <vt:lpstr>MS PGothic</vt:lpstr>
      <vt:lpstr>MS PGothic</vt:lpstr>
      <vt:lpstr>msgothic</vt:lpstr>
      <vt:lpstr>ヒラギノ角ゴ Pro W3</vt:lpstr>
      <vt:lpstr>Aharoni</vt:lpstr>
      <vt:lpstr>Arial</vt:lpstr>
      <vt:lpstr>Arial Narrow</vt:lpstr>
      <vt:lpstr>Calibri</vt:lpstr>
      <vt:lpstr>Calibri Light</vt:lpstr>
      <vt:lpstr>Cambria</vt:lpstr>
      <vt:lpstr>Cordia New</vt:lpstr>
      <vt:lpstr>Franklin Gothic Book</vt:lpstr>
      <vt:lpstr>Gill Sans MT</vt:lpstr>
      <vt:lpstr>Symbol</vt:lpstr>
      <vt:lpstr>Tahoma</vt:lpstr>
      <vt:lpstr>Times</vt:lpstr>
      <vt:lpstr>Times New Roman</vt:lpstr>
      <vt:lpstr>Trebuchet MS</vt:lpstr>
      <vt:lpstr>Verdana</vt:lpstr>
      <vt:lpstr>Webdings</vt:lpstr>
      <vt:lpstr>Wingdings</vt:lpstr>
      <vt:lpstr>Office Theme</vt:lpstr>
      <vt:lpstr>1_Office Theme</vt:lpstr>
      <vt:lpstr>2_UNAIDS_Powerpoint_en</vt:lpstr>
      <vt:lpstr>3_UNAIDS_Powerpoint_en</vt:lpstr>
      <vt:lpstr>12_Office Theme</vt:lpstr>
      <vt:lpstr>Pathfinder Opening Slide</vt:lpstr>
      <vt:lpstr>4_Office Theme</vt:lpstr>
      <vt:lpstr>6_Office Theme</vt:lpstr>
      <vt:lpstr>5_Office Theme</vt:lpstr>
      <vt:lpstr>Theme1</vt:lpstr>
      <vt:lpstr>Default Design</vt:lpstr>
      <vt:lpstr>7_Office Theme</vt:lpstr>
      <vt:lpstr>10_Office Theme</vt:lpstr>
      <vt:lpstr>11_Office Theme</vt:lpstr>
      <vt:lpstr>13_Office Theme</vt:lpstr>
      <vt:lpstr>RHR presentation TEMPLATE 2014</vt:lpstr>
      <vt:lpstr>Textured</vt:lpstr>
      <vt:lpstr>14_Office Theme</vt:lpstr>
      <vt:lpstr>15_Office Theme</vt:lpstr>
      <vt:lpstr>Blank</vt:lpstr>
      <vt:lpstr>5_UNAIDS_Powerpoint_en</vt:lpstr>
      <vt:lpstr>1_Thème Office</vt:lpstr>
      <vt:lpstr>Default Theme</vt:lpstr>
      <vt:lpstr>Thème Office</vt:lpstr>
      <vt:lpstr>Prism 5</vt:lpstr>
      <vt:lpstr>AIDS 2014    Oppsummering fra Aidskonferansen i Melbourne      </vt:lpstr>
      <vt:lpstr>Program:  </vt:lpstr>
      <vt:lpstr>Oversikt presentasjon</vt:lpstr>
      <vt:lpstr>Hovedslagord:</vt:lpstr>
      <vt:lpstr>PowerPoint Presentation</vt:lpstr>
      <vt:lpstr>Discriminatory Environments Impede Effective HIV Service Delivery  </vt:lpstr>
      <vt:lpstr>PowerPoint Presentation</vt:lpstr>
      <vt:lpstr>By 2020…</vt:lpstr>
      <vt:lpstr>The result</vt:lpstr>
      <vt:lpstr>PowerPoint Presentation</vt:lpstr>
      <vt:lpstr>Global overview</vt:lpstr>
      <vt:lpstr>30 years of HIV Science A good example of translational research </vt:lpstr>
      <vt:lpstr>New Infections Halved since Peak of Epidemic Maintaining momentum is key to achieving epidemic control</vt:lpstr>
      <vt:lpstr>Unequal Decline in New HIV Infections</vt:lpstr>
      <vt:lpstr>Disparately High HIV Prevalence among Young Women Compared to Young Men</vt:lpstr>
      <vt:lpstr>PowerPoint Presentation</vt:lpstr>
      <vt:lpstr>Country snapshots</vt:lpstr>
      <vt:lpstr>Swaziland: Childhood Sexual Violence &amp; HIV Survivors of Childhood Sexual Violence 4 Times More Likely to be HIV Positive</vt:lpstr>
      <vt:lpstr>PowerPoint Presentation</vt:lpstr>
      <vt:lpstr>Every 2 hrs a Filipino becomes HIV infected…</vt:lpstr>
      <vt:lpstr>Malawi- why the decrease?</vt:lpstr>
      <vt:lpstr>Malawi - Conclusion</vt:lpstr>
      <vt:lpstr>HIV epidemic among PWID in Ukraine</vt:lpstr>
      <vt:lpstr>Morocco: Epidemiology</vt:lpstr>
      <vt:lpstr>Prevention incl treatment as prevention</vt:lpstr>
      <vt:lpstr>Approaches to Reducing  HIV Transmission</vt:lpstr>
      <vt:lpstr>HIV incidence</vt:lpstr>
      <vt:lpstr>Male circumcision - VMMC</vt:lpstr>
      <vt:lpstr>Overview of results on VMMC roll-out obtained in Orange Farm (2007-2014)</vt:lpstr>
      <vt:lpstr>Conclusion: Prevention effectiveness</vt:lpstr>
      <vt:lpstr>Action: MAT (med.ass.treatment) scale-up in Ukraine</vt:lpstr>
      <vt:lpstr>Effectiveness in HIV Prevention Trials </vt:lpstr>
      <vt:lpstr>Key steps to Test and Treat Effective (Thailand)</vt:lpstr>
      <vt:lpstr>HIV Transmission According to Sexual Behavior Reported by HIV-Negative Partner</vt:lpstr>
      <vt:lpstr>Treatment</vt:lpstr>
      <vt:lpstr>PowerPoint Presentation</vt:lpstr>
      <vt:lpstr>Increasing antiretroviral therapy coverage by region </vt:lpstr>
      <vt:lpstr>Treatment cascade of adults living with HIV: United Kingdom, 2012 </vt:lpstr>
      <vt:lpstr>PowerPoint Presentation</vt:lpstr>
      <vt:lpstr>PowerPoint Presentation</vt:lpstr>
      <vt:lpstr>Substance Use Complicates HIV Care</vt:lpstr>
      <vt:lpstr>PowerPoint Presentation</vt:lpstr>
      <vt:lpstr>Other health issues- interlinkage</vt:lpstr>
      <vt:lpstr>In 2014… We have </vt:lpstr>
      <vt:lpstr>Moving forward in 2014: Combination Prevention for HIV/TB</vt:lpstr>
      <vt:lpstr>Who is dying from HIV/TB?</vt:lpstr>
      <vt:lpstr>PowerPoint Presentation</vt:lpstr>
      <vt:lpstr>Miners – “a public health catastrophe” </vt:lpstr>
      <vt:lpstr>Children– Some sobering data</vt:lpstr>
      <vt:lpstr>HIV/HCV coinfected patients are no more  a «special population» </vt:lpstr>
      <vt:lpstr>the HPV vaccine is working</vt:lpstr>
      <vt:lpstr>Hiv &amp; Cervical cancer - Etiopia</vt:lpstr>
      <vt:lpstr>Hormonal contraception and HIV</vt:lpstr>
      <vt:lpstr>Cancer and co-morbidities are common in LMICs, too</vt:lpstr>
      <vt:lpstr>PowerPoint Presentation</vt:lpstr>
      <vt:lpstr>Why Depression Among PWHA is Important</vt:lpstr>
      <vt:lpstr>Depression</vt:lpstr>
      <vt:lpstr>HIV and ageing: Why is there a need to disentangle these issues?  </vt:lpstr>
      <vt:lpstr>Why is there a need to disentangle these issues?</vt:lpstr>
      <vt:lpstr>The Host and Lifestyle </vt:lpstr>
      <vt:lpstr>HIV &amp; Ageing: Summary and Conclusions</vt:lpstr>
    </vt:vector>
  </TitlesOfParts>
  <Company>MFA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Highlights from AIDS2014</dc:title>
  <dc:creator>Skjelmerud, Anne</dc:creator>
  <cp:lastModifiedBy>Hverven, Marit</cp:lastModifiedBy>
  <cp:revision>26</cp:revision>
  <dcterms:created xsi:type="dcterms:W3CDTF">2014-10-26T11:31:21Z</dcterms:created>
  <dcterms:modified xsi:type="dcterms:W3CDTF">2014-10-30T14:59:43Z</dcterms:modified>
</cp:coreProperties>
</file>