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4" r:id="rId6"/>
    <p:sldId id="262" r:id="rId7"/>
    <p:sldId id="263" r:id="rId8"/>
    <p:sldId id="265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7965E-4548-4FEE-AF62-3433D064F9E9}" type="datetimeFigureOut">
              <a:rPr lang="en-GB" smtClean="0"/>
              <a:t>10/01/2014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399E68-0FEC-4623-A085-6F4C319925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63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99E68-0FEC-4623-A085-6F4C3199258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202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99E68-0FEC-4623-A085-6F4C3199258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468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9677-DF82-4C67-9501-0524B8B1BF29}" type="datetimeFigureOut">
              <a:rPr lang="en-GB" smtClean="0"/>
              <a:t>10/01/2014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770AA-F1B3-457F-973B-AC0DEB6411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43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9677-DF82-4C67-9501-0524B8B1BF29}" type="datetimeFigureOut">
              <a:rPr lang="en-GB" smtClean="0"/>
              <a:t>10/01/2014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770AA-F1B3-457F-973B-AC0DEB6411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021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9677-DF82-4C67-9501-0524B8B1BF29}" type="datetimeFigureOut">
              <a:rPr lang="en-GB" smtClean="0"/>
              <a:t>10/01/2014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770AA-F1B3-457F-973B-AC0DEB6411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367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9677-DF82-4C67-9501-0524B8B1BF29}" type="datetimeFigureOut">
              <a:rPr lang="en-GB" smtClean="0"/>
              <a:t>10/01/2014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770AA-F1B3-457F-973B-AC0DEB6411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846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9677-DF82-4C67-9501-0524B8B1BF29}" type="datetimeFigureOut">
              <a:rPr lang="en-GB" smtClean="0"/>
              <a:t>10/01/2014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770AA-F1B3-457F-973B-AC0DEB6411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991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9677-DF82-4C67-9501-0524B8B1BF29}" type="datetimeFigureOut">
              <a:rPr lang="en-GB" smtClean="0"/>
              <a:t>10/01/2014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770AA-F1B3-457F-973B-AC0DEB6411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150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9677-DF82-4C67-9501-0524B8B1BF29}" type="datetimeFigureOut">
              <a:rPr lang="en-GB" smtClean="0"/>
              <a:t>10/01/2014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770AA-F1B3-457F-973B-AC0DEB6411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396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9677-DF82-4C67-9501-0524B8B1BF29}" type="datetimeFigureOut">
              <a:rPr lang="en-GB" smtClean="0"/>
              <a:t>10/01/2014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770AA-F1B3-457F-973B-AC0DEB6411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726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9677-DF82-4C67-9501-0524B8B1BF29}" type="datetimeFigureOut">
              <a:rPr lang="en-GB" smtClean="0"/>
              <a:t>10/01/2014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770AA-F1B3-457F-973B-AC0DEB6411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379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9677-DF82-4C67-9501-0524B8B1BF29}" type="datetimeFigureOut">
              <a:rPr lang="en-GB" smtClean="0"/>
              <a:t>10/01/2014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770AA-F1B3-457F-973B-AC0DEB6411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009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9677-DF82-4C67-9501-0524B8B1BF29}" type="datetimeFigureOut">
              <a:rPr lang="en-GB" smtClean="0"/>
              <a:t>10/01/2014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770AA-F1B3-457F-973B-AC0DEB6411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301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69677-DF82-4C67-9501-0524B8B1BF29}" type="datetimeFigureOut">
              <a:rPr lang="en-GB" smtClean="0"/>
              <a:t>10/01/2014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770AA-F1B3-457F-973B-AC0DEB6411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590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Autofit/>
          </a:bodyPr>
          <a:lstStyle/>
          <a:p>
            <a:r>
              <a:rPr lang="en-GB" sz="3600" b="1" dirty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GB" sz="3600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600" b="1" dirty="0">
                <a:latin typeface="Aharoni" panose="02010803020104030203" pitchFamily="2" charset="-79"/>
                <a:cs typeface="Aharoni" panose="02010803020104030203" pitchFamily="2" charset="-79"/>
              </a:rPr>
              <a:t> Cultural Aspects of Energy, Health and Gender: The Implications of Current Approaches in the Clean Cooking Sector </a:t>
            </a:r>
            <a:endParaRPr lang="en-GB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5589240"/>
            <a:ext cx="6400800" cy="1176536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Magi Matinga 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7</a:t>
            </a:r>
            <a:r>
              <a:rPr lang="en-US" sz="2400" b="1" baseline="30000" dirty="0" smtClean="0">
                <a:solidFill>
                  <a:schemeClr val="tx1"/>
                </a:solidFill>
              </a:rPr>
              <a:t>th</a:t>
            </a:r>
            <a:r>
              <a:rPr lang="en-US" sz="2400" b="1" dirty="0" smtClean="0">
                <a:solidFill>
                  <a:schemeClr val="tx1"/>
                </a:solidFill>
              </a:rPr>
              <a:t> January 2014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Oslo, Norway</a:t>
            </a:r>
            <a:endParaRPr lang="en-GB" sz="2400" b="1" dirty="0">
              <a:solidFill>
                <a:schemeClr val="tx1"/>
              </a:solidFill>
            </a:endParaRPr>
          </a:p>
        </p:txBody>
      </p:sp>
      <p:pic>
        <p:nvPicPr>
          <p:cNvPr id="4" name="Picture 10" descr="DSC0367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3727" y="1844824"/>
            <a:ext cx="4608513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45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b="1" dirty="0"/>
              <a:t>C</a:t>
            </a:r>
            <a:r>
              <a:rPr lang="en-US" sz="3600" b="1" dirty="0" smtClean="0"/>
              <a:t>hanging face of energy-health- development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461784" cy="511256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New narratives: Old technology looking for a new problem </a:t>
            </a:r>
          </a:p>
          <a:p>
            <a:r>
              <a:rPr lang="en-US" dirty="0" smtClean="0"/>
              <a:t>Governance of the stove sector at a global level, new institutions and norms </a:t>
            </a:r>
          </a:p>
          <a:p>
            <a:r>
              <a:rPr lang="en-US" dirty="0" smtClean="0"/>
              <a:t>Results-based financing </a:t>
            </a:r>
          </a:p>
          <a:p>
            <a:r>
              <a:rPr lang="en-US" dirty="0" smtClean="0"/>
              <a:t>High value stoves – </a:t>
            </a:r>
          </a:p>
          <a:p>
            <a:pPr lvl="1"/>
            <a:r>
              <a:rPr lang="en-US" dirty="0" smtClean="0"/>
              <a:t>Chargers, radios</a:t>
            </a:r>
          </a:p>
          <a:p>
            <a:r>
              <a:rPr lang="en-US" dirty="0" smtClean="0"/>
              <a:t>Metrics: SUMS, Lab tests</a:t>
            </a:r>
          </a:p>
          <a:p>
            <a:r>
              <a:rPr lang="en-US" dirty="0" smtClean="0"/>
              <a:t>Processed fuels, fuel</a:t>
            </a:r>
          </a:p>
          <a:p>
            <a:pPr marL="0" indent="0">
              <a:buNone/>
            </a:pPr>
            <a:r>
              <a:rPr lang="en-US" dirty="0"/>
              <a:t>p</a:t>
            </a:r>
            <a:r>
              <a:rPr lang="en-US" dirty="0" smtClean="0"/>
              <a:t>rocessing &amp; kitchen </a:t>
            </a:r>
          </a:p>
          <a:p>
            <a:pPr marL="0" indent="0">
              <a:buNone/>
            </a:pPr>
            <a:r>
              <a:rPr lang="en-US" dirty="0" smtClean="0"/>
              <a:t>practices</a:t>
            </a:r>
          </a:p>
          <a:p>
            <a:endParaRPr lang="en-US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7" y="3388505"/>
            <a:ext cx="4608513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55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Implications on participation 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2" y="1437194"/>
            <a:ext cx="5208240" cy="523216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Tensions between commercial production vs village production </a:t>
            </a:r>
          </a:p>
          <a:p>
            <a:r>
              <a:rPr lang="en-US" dirty="0" smtClean="0"/>
              <a:t>Less production, more distribution jobs? Quality jobs? Where?</a:t>
            </a:r>
          </a:p>
          <a:p>
            <a:r>
              <a:rPr lang="en-US" dirty="0" smtClean="0"/>
              <a:t>What new processes and burdens for women and men? </a:t>
            </a:r>
          </a:p>
          <a:p>
            <a:r>
              <a:rPr lang="en-US" dirty="0" smtClean="0"/>
              <a:t>Which women and men will benefits and who will loose out, who will resist? </a:t>
            </a: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96752"/>
            <a:ext cx="3755136" cy="5006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622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266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What health? Whose health, 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8229600" cy="4813995"/>
          </a:xfrm>
        </p:spPr>
        <p:txBody>
          <a:bodyPr>
            <a:normAutofit/>
          </a:bodyPr>
          <a:lstStyle/>
          <a:p>
            <a:r>
              <a:rPr lang="en-US" dirty="0" smtClean="0"/>
              <a:t>What is health? What is the locus of control?</a:t>
            </a:r>
          </a:p>
          <a:p>
            <a:r>
              <a:rPr lang="en-US" dirty="0" smtClean="0"/>
              <a:t>What happens to the different interpretations of (respiratory) health? </a:t>
            </a:r>
          </a:p>
          <a:p>
            <a:pPr lvl="1"/>
            <a:r>
              <a:rPr lang="en-US" dirty="0" smtClean="0"/>
              <a:t>Ventilation vs respiratory health </a:t>
            </a:r>
          </a:p>
          <a:p>
            <a:pPr lvl="1"/>
            <a:r>
              <a:rPr lang="en-US" dirty="0" smtClean="0"/>
              <a:t>Types of respiratory health issues </a:t>
            </a:r>
          </a:p>
          <a:p>
            <a:endParaRPr lang="en-US" dirty="0" smtClean="0"/>
          </a:p>
          <a:p>
            <a:pPr lvl="1"/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2682625"/>
            <a:ext cx="3131127" cy="417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745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10" descr="DSC0367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68002" cy="68760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1052736"/>
            <a:ext cx="8352928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</a:rPr>
              <a:t>Use it for everything, to specifications for all the time </a:t>
            </a:r>
          </a:p>
        </p:txBody>
      </p:sp>
    </p:spTree>
    <p:extLst>
      <p:ext uri="{BB962C8B-B14F-4D97-AF65-F5344CB8AC3E}">
        <p14:creationId xmlns:p14="http://schemas.microsoft.com/office/powerpoint/2010/main" val="138449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Who likes smoked salmon? Preferences and culture 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Meanings of the hearth </a:t>
            </a:r>
          </a:p>
          <a:p>
            <a:r>
              <a:rPr lang="en-US" dirty="0" smtClean="0"/>
              <a:t>Cultural symbols of womanhood associated with energy work and firewood </a:t>
            </a:r>
          </a:p>
          <a:p>
            <a:r>
              <a:rPr lang="en-US" dirty="0" smtClean="0"/>
              <a:t>Preferences for food tests, warmth, non-cooking fires 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We (begin to) talk about it, but we don’t seem to know what to do about it!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968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Technically exciting, practically….?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SUMS – Monitoring stove use (measuring body heat) from the comfort of your </a:t>
            </a:r>
            <a:r>
              <a:rPr lang="en-US" dirty="0" err="1" smtClean="0"/>
              <a:t>ipad</a:t>
            </a:r>
            <a:r>
              <a:rPr lang="en-US" dirty="0" smtClean="0"/>
              <a:t>!</a:t>
            </a:r>
          </a:p>
          <a:p>
            <a:endParaRPr lang="en-US" dirty="0"/>
          </a:p>
          <a:p>
            <a:r>
              <a:rPr lang="en-US" dirty="0" smtClean="0"/>
              <a:t>Who charges the phone? How? When? </a:t>
            </a:r>
          </a:p>
          <a:p>
            <a:endParaRPr lang="en-US" dirty="0"/>
          </a:p>
          <a:p>
            <a:r>
              <a:rPr lang="en-US" dirty="0" smtClean="0"/>
              <a:t>What does a stove become when it becomes a multipurpose high value gadget? </a:t>
            </a:r>
          </a:p>
          <a:p>
            <a:endParaRPr lang="en-US" dirty="0" smtClean="0"/>
          </a:p>
          <a:p>
            <a:r>
              <a:rPr lang="en-US" dirty="0" smtClean="0"/>
              <a:t>ICS </a:t>
            </a:r>
            <a:r>
              <a:rPr lang="en-US" dirty="0"/>
              <a:t>are less tolerant of wood conditions e.g. size, wet wood, knots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50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Missing links</a:t>
            </a:r>
            <a:endParaRPr lang="en-GB" sz="3600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205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IMG_087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680289" y="2133600"/>
            <a:ext cx="5181600" cy="472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matters?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64800"/>
            <a:ext cx="2843831" cy="276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45" y="1228818"/>
            <a:ext cx="4355976" cy="326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722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1403</TotalTime>
  <Words>276</Words>
  <Application>Microsoft Office PowerPoint</Application>
  <PresentationFormat>On-screen Show (4:3)</PresentationFormat>
  <Paragraphs>45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  Cultural Aspects of Energy, Health and Gender: The Implications of Current Approaches in the Clean Cooking Sector </vt:lpstr>
      <vt:lpstr>Changing face of energy-health- development</vt:lpstr>
      <vt:lpstr>Implications on participation </vt:lpstr>
      <vt:lpstr>What health? Whose health, </vt:lpstr>
      <vt:lpstr>PowerPoint Presentation</vt:lpstr>
      <vt:lpstr>Who likes smoked salmon? Preferences and culture </vt:lpstr>
      <vt:lpstr>Technically exciting, practically….?</vt:lpstr>
      <vt:lpstr>Missing links</vt:lpstr>
      <vt:lpstr>What matters?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Cultural Aspects of Energy, Health and Gender: The Implications of Current Approaches in the Clean Cooking Sector</dc:title>
  <dc:creator>Magi</dc:creator>
  <cp:lastModifiedBy>Hverven Marit</cp:lastModifiedBy>
  <cp:revision>34</cp:revision>
  <dcterms:created xsi:type="dcterms:W3CDTF">2014-01-06T19:28:13Z</dcterms:created>
  <dcterms:modified xsi:type="dcterms:W3CDTF">2014-01-10T14:05:32Z</dcterms:modified>
</cp:coreProperties>
</file>