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0" r:id="rId3"/>
    <p:sldId id="329" r:id="rId4"/>
    <p:sldId id="346" r:id="rId5"/>
    <p:sldId id="347" r:id="rId6"/>
    <p:sldId id="349" r:id="rId7"/>
    <p:sldId id="350" r:id="rId8"/>
    <p:sldId id="352" r:id="rId9"/>
    <p:sldId id="351" r:id="rId10"/>
    <p:sldId id="356" r:id="rId11"/>
    <p:sldId id="357" r:id="rId12"/>
    <p:sldId id="359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6CC"/>
    <a:srgbClr val="054BB3"/>
    <a:srgbClr val="04419A"/>
    <a:srgbClr val="0660E4"/>
    <a:srgbClr val="3F8AFA"/>
    <a:srgbClr val="75ABFB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63599" autoAdjust="0"/>
  </p:normalViewPr>
  <p:slideViewPr>
    <p:cSldViewPr>
      <p:cViewPr>
        <p:scale>
          <a:sx n="50" d="100"/>
          <a:sy n="50" d="100"/>
        </p:scale>
        <p:origin x="-4116" y="-1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1AD68-631C-499A-AA73-CDDF351D7DD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225C3B8-89F0-443E-8D63-93EEE4ABED3C}">
      <dgm:prSet phldrT="[Text]" custT="1"/>
      <dgm:spPr/>
      <dgm:t>
        <a:bodyPr/>
        <a:lstStyle/>
        <a:p>
          <a:r>
            <a:rPr lang="fr-FR" sz="1400" b="1" dirty="0" smtClean="0"/>
            <a:t>Impact</a:t>
          </a:r>
          <a:endParaRPr lang="fr-FR" sz="1400" dirty="0"/>
        </a:p>
      </dgm:t>
    </dgm:pt>
    <dgm:pt modelId="{698CA89C-8BF2-4921-B4DB-BFC146A328D1}" type="parTrans" cxnId="{BA62C2ED-5BFC-459C-BE6E-D7AC54B092B5}">
      <dgm:prSet/>
      <dgm:spPr/>
      <dgm:t>
        <a:bodyPr/>
        <a:lstStyle/>
        <a:p>
          <a:endParaRPr lang="fr-FR"/>
        </a:p>
      </dgm:t>
    </dgm:pt>
    <dgm:pt modelId="{0F2E1F08-AA50-40C4-BA04-33BED30089B8}" type="sibTrans" cxnId="{BA62C2ED-5BFC-459C-BE6E-D7AC54B092B5}">
      <dgm:prSet/>
      <dgm:spPr/>
      <dgm:t>
        <a:bodyPr/>
        <a:lstStyle/>
        <a:p>
          <a:endParaRPr lang="fr-FR"/>
        </a:p>
      </dgm:t>
    </dgm:pt>
    <dgm:pt modelId="{EF22086D-4C26-4FC1-80AF-615EA3F05F75}">
      <dgm:prSet phldrT="[Text]"/>
      <dgm:spPr/>
      <dgm:t>
        <a:bodyPr/>
        <a:lstStyle/>
        <a:p>
          <a:r>
            <a:rPr lang="en-US" b="0" dirty="0" smtClean="0">
              <a:effectLst/>
            </a:rPr>
            <a:t>Armed conflict cost lives and jeopardize social service delivery </a:t>
          </a:r>
          <a:endParaRPr lang="fr-FR" dirty="0"/>
        </a:p>
      </dgm:t>
    </dgm:pt>
    <dgm:pt modelId="{4ADE3DFF-8F5F-45D2-A2F9-AAA2AA754C49}" type="parTrans" cxnId="{DA1C8B51-5D6E-4E01-979C-AC205B080FBB}">
      <dgm:prSet/>
      <dgm:spPr/>
      <dgm:t>
        <a:bodyPr/>
        <a:lstStyle/>
        <a:p>
          <a:endParaRPr lang="fr-FR"/>
        </a:p>
      </dgm:t>
    </dgm:pt>
    <dgm:pt modelId="{424484BD-D4C9-4C2C-B282-C2DC0D1E8DB2}" type="sibTrans" cxnId="{DA1C8B51-5D6E-4E01-979C-AC205B080FBB}">
      <dgm:prSet/>
      <dgm:spPr/>
      <dgm:t>
        <a:bodyPr/>
        <a:lstStyle/>
        <a:p>
          <a:endParaRPr lang="fr-FR"/>
        </a:p>
      </dgm:t>
    </dgm:pt>
    <dgm:pt modelId="{9AFE5BE4-77EF-4D59-B3A0-F3F076AF919D}">
      <dgm:prSet phldrT="[Text]" custT="1"/>
      <dgm:spPr/>
      <dgm:t>
        <a:bodyPr/>
        <a:lstStyle/>
        <a:p>
          <a:r>
            <a:rPr lang="en-US" sz="1400" b="1" noProof="0" dirty="0" smtClean="0"/>
            <a:t>Right</a:t>
          </a:r>
          <a:endParaRPr lang="fr-FR" sz="1400" dirty="0"/>
        </a:p>
      </dgm:t>
    </dgm:pt>
    <dgm:pt modelId="{72D2619E-3EF2-4420-BFDE-B3CDE38E8BAE}" type="parTrans" cxnId="{288FA224-76F8-420E-829E-7F4DBA70BED5}">
      <dgm:prSet/>
      <dgm:spPr/>
      <dgm:t>
        <a:bodyPr/>
        <a:lstStyle/>
        <a:p>
          <a:endParaRPr lang="fr-FR"/>
        </a:p>
      </dgm:t>
    </dgm:pt>
    <dgm:pt modelId="{55CEAB48-FA80-4AE3-8CB0-4CDBF1ED0FBA}" type="sibTrans" cxnId="{288FA224-76F8-420E-829E-7F4DBA70BED5}">
      <dgm:prSet/>
      <dgm:spPr/>
      <dgm:t>
        <a:bodyPr/>
        <a:lstStyle/>
        <a:p>
          <a:endParaRPr lang="fr-FR"/>
        </a:p>
      </dgm:t>
    </dgm:pt>
    <dgm:pt modelId="{3057ABB2-F3F8-4D39-85A1-9FC600FD1CEA}">
      <dgm:prSet phldrT="[Text]"/>
      <dgm:spPr/>
      <dgm:t>
        <a:bodyPr/>
        <a:lstStyle/>
        <a:p>
          <a:r>
            <a:rPr lang="en-US" noProof="0" dirty="0" smtClean="0"/>
            <a:t>Convention of the Rights of the Child </a:t>
          </a:r>
          <a:endParaRPr lang="fr-FR" dirty="0"/>
        </a:p>
      </dgm:t>
    </dgm:pt>
    <dgm:pt modelId="{AF70A650-18E9-48CB-81F4-F7BB600C87B7}" type="parTrans" cxnId="{23ACF128-30E5-4288-ADAF-C0687880AC24}">
      <dgm:prSet/>
      <dgm:spPr/>
      <dgm:t>
        <a:bodyPr/>
        <a:lstStyle/>
        <a:p>
          <a:endParaRPr lang="fr-FR"/>
        </a:p>
      </dgm:t>
    </dgm:pt>
    <dgm:pt modelId="{F290338B-F7BC-4F14-B129-D2521773B4CC}" type="sibTrans" cxnId="{23ACF128-30E5-4288-ADAF-C0687880AC24}">
      <dgm:prSet/>
      <dgm:spPr/>
      <dgm:t>
        <a:bodyPr/>
        <a:lstStyle/>
        <a:p>
          <a:endParaRPr lang="fr-FR"/>
        </a:p>
      </dgm:t>
    </dgm:pt>
    <dgm:pt modelId="{270DBE96-C14D-45FD-9AF4-76AE2B702FE1}">
      <dgm:prSet phldrT="[Text]" custT="1"/>
      <dgm:spPr/>
      <dgm:t>
        <a:bodyPr/>
        <a:lstStyle/>
        <a:p>
          <a:endParaRPr lang="en-US" sz="1400" b="1" noProof="0" dirty="0" smtClean="0"/>
        </a:p>
        <a:p>
          <a:r>
            <a:rPr lang="en-US" sz="1400" b="1" noProof="0" dirty="0" smtClean="0"/>
            <a:t>Protect </a:t>
          </a:r>
        </a:p>
        <a:p>
          <a:r>
            <a:rPr lang="en-US" sz="1400" b="1" noProof="0" dirty="0" smtClean="0"/>
            <a:t>Prevent</a:t>
          </a:r>
          <a:endParaRPr lang="fr-FR" sz="1400" dirty="0"/>
        </a:p>
      </dgm:t>
    </dgm:pt>
    <dgm:pt modelId="{3B9CB682-6E10-42FC-9AB2-E78AC8F93CDB}" type="parTrans" cxnId="{97661941-B49D-49F6-A955-47048DB54DAD}">
      <dgm:prSet/>
      <dgm:spPr/>
      <dgm:t>
        <a:bodyPr/>
        <a:lstStyle/>
        <a:p>
          <a:endParaRPr lang="fr-FR"/>
        </a:p>
      </dgm:t>
    </dgm:pt>
    <dgm:pt modelId="{B870F0E2-92A4-4355-B12C-5343ABF0229C}" type="sibTrans" cxnId="{97661941-B49D-49F6-A955-47048DB54DAD}">
      <dgm:prSet/>
      <dgm:spPr/>
      <dgm:t>
        <a:bodyPr/>
        <a:lstStyle/>
        <a:p>
          <a:endParaRPr lang="fr-FR"/>
        </a:p>
      </dgm:t>
    </dgm:pt>
    <dgm:pt modelId="{A7D825BF-2C78-43E8-9C62-ADF640E3A100}">
      <dgm:prSet phldrT="[Text]"/>
      <dgm:spPr/>
      <dgm:t>
        <a:bodyPr/>
        <a:lstStyle/>
        <a:p>
          <a:r>
            <a:rPr lang="en-GB" noProof="0" dirty="0" smtClean="0"/>
            <a:t>$1 spent on disaster risk reduction = $7 saved</a:t>
          </a:r>
          <a:endParaRPr lang="en-GB" noProof="0" dirty="0"/>
        </a:p>
      </dgm:t>
    </dgm:pt>
    <dgm:pt modelId="{4CD0CDBF-640D-4B3B-A727-FDE58499CADC}" type="parTrans" cxnId="{C2E72758-0ADB-4007-A4D0-8ABE29B109F0}">
      <dgm:prSet/>
      <dgm:spPr/>
      <dgm:t>
        <a:bodyPr/>
        <a:lstStyle/>
        <a:p>
          <a:endParaRPr lang="fr-FR"/>
        </a:p>
      </dgm:t>
    </dgm:pt>
    <dgm:pt modelId="{7DF990B8-EC4E-4B56-B4D6-F80BC145DD6F}" type="sibTrans" cxnId="{C2E72758-0ADB-4007-A4D0-8ABE29B109F0}">
      <dgm:prSet/>
      <dgm:spPr/>
      <dgm:t>
        <a:bodyPr/>
        <a:lstStyle/>
        <a:p>
          <a:endParaRPr lang="fr-FR"/>
        </a:p>
      </dgm:t>
    </dgm:pt>
    <dgm:pt modelId="{164C9514-2CF3-4524-A2D6-7F4044CD7CF0}">
      <dgm:prSet phldrT="[Text]" custT="1"/>
      <dgm:spPr/>
      <dgm:t>
        <a:bodyPr/>
        <a:lstStyle/>
        <a:p>
          <a:r>
            <a:rPr lang="en-US" sz="1400" b="1" noProof="0" dirty="0" smtClean="0"/>
            <a:t>Donors</a:t>
          </a:r>
          <a:endParaRPr lang="fr-FR" sz="1400" dirty="0"/>
        </a:p>
      </dgm:t>
    </dgm:pt>
    <dgm:pt modelId="{5C71BE41-8E5F-454E-87D2-8C8C3F47C428}" type="parTrans" cxnId="{538004E7-3D29-4A84-A807-523F46D16F84}">
      <dgm:prSet/>
      <dgm:spPr/>
      <dgm:t>
        <a:bodyPr/>
        <a:lstStyle/>
        <a:p>
          <a:endParaRPr lang="fr-FR"/>
        </a:p>
      </dgm:t>
    </dgm:pt>
    <dgm:pt modelId="{7D9857AB-BAA1-4B87-8CAF-32FF6E1FE8D2}" type="sibTrans" cxnId="{538004E7-3D29-4A84-A807-523F46D16F84}">
      <dgm:prSet/>
      <dgm:spPr/>
      <dgm:t>
        <a:bodyPr/>
        <a:lstStyle/>
        <a:p>
          <a:endParaRPr lang="fr-FR"/>
        </a:p>
      </dgm:t>
    </dgm:pt>
    <dgm:pt modelId="{60D9F07F-6227-45FE-AF75-3B1C611D4BC1}">
      <dgm:prSet phldrT="[Text]"/>
      <dgm:spPr/>
      <dgm:t>
        <a:bodyPr/>
        <a:lstStyle/>
        <a:p>
          <a:r>
            <a:rPr lang="en-US" b="0" dirty="0" smtClean="0">
              <a:effectLst/>
            </a:rPr>
            <a:t>28.5m = ½ of world’s out-of-school children live in conflict-affected  countries</a:t>
          </a:r>
          <a:endParaRPr lang="fr-FR" dirty="0"/>
        </a:p>
      </dgm:t>
    </dgm:pt>
    <dgm:pt modelId="{95B1F244-3C1B-4150-8354-8C476D8E7481}" type="parTrans" cxnId="{A6CCAA11-ED5C-4CF7-AC5F-5010DD5B115E}">
      <dgm:prSet/>
      <dgm:spPr/>
      <dgm:t>
        <a:bodyPr/>
        <a:lstStyle/>
        <a:p>
          <a:endParaRPr lang="fr-FR"/>
        </a:p>
      </dgm:t>
    </dgm:pt>
    <dgm:pt modelId="{3DD0B474-4B5B-44F2-893D-B021AA75B84C}" type="sibTrans" cxnId="{A6CCAA11-ED5C-4CF7-AC5F-5010DD5B115E}">
      <dgm:prSet/>
      <dgm:spPr/>
      <dgm:t>
        <a:bodyPr/>
        <a:lstStyle/>
        <a:p>
          <a:endParaRPr lang="fr-FR"/>
        </a:p>
      </dgm:t>
    </dgm:pt>
    <dgm:pt modelId="{D3F716E8-F794-4AE3-8746-D329900FFE47}">
      <dgm:prSet/>
      <dgm:spPr/>
      <dgm:t>
        <a:bodyPr/>
        <a:lstStyle/>
        <a:p>
          <a:r>
            <a:rPr lang="en-US" noProof="0" dirty="0" smtClean="0"/>
            <a:t>Dakar Framework for Action </a:t>
          </a:r>
          <a:endParaRPr lang="en-US" noProof="0" dirty="0"/>
        </a:p>
      </dgm:t>
    </dgm:pt>
    <dgm:pt modelId="{A6608BEA-BD35-4B94-8E73-379D087C8DEB}" type="parTrans" cxnId="{B1070587-0216-4A14-85A7-9C2E6C6D6FF6}">
      <dgm:prSet/>
      <dgm:spPr/>
      <dgm:t>
        <a:bodyPr/>
        <a:lstStyle/>
        <a:p>
          <a:endParaRPr lang="fr-FR"/>
        </a:p>
      </dgm:t>
    </dgm:pt>
    <dgm:pt modelId="{047C6C69-9DB0-4577-BF81-C7B7C6ABB56A}" type="sibTrans" cxnId="{B1070587-0216-4A14-85A7-9C2E6C6D6FF6}">
      <dgm:prSet/>
      <dgm:spPr/>
      <dgm:t>
        <a:bodyPr/>
        <a:lstStyle/>
        <a:p>
          <a:endParaRPr lang="fr-FR"/>
        </a:p>
      </dgm:t>
    </dgm:pt>
    <dgm:pt modelId="{F7B8D40F-C373-4D80-B94E-32B3302802D1}">
      <dgm:prSet/>
      <dgm:spPr/>
      <dgm:t>
        <a:bodyPr/>
        <a:lstStyle/>
        <a:p>
          <a:r>
            <a:rPr lang="en-GB" noProof="0" dirty="0" smtClean="0"/>
            <a:t>Education increases tolerance </a:t>
          </a:r>
          <a:endParaRPr lang="en-GB" noProof="0" dirty="0"/>
        </a:p>
      </dgm:t>
    </dgm:pt>
    <dgm:pt modelId="{EFA00AB8-D478-41A9-B7C4-30419108847D}" type="parTrans" cxnId="{16CA4803-EF18-4B5B-94C1-A1178E9BBFFB}">
      <dgm:prSet/>
      <dgm:spPr/>
      <dgm:t>
        <a:bodyPr/>
        <a:lstStyle/>
        <a:p>
          <a:endParaRPr lang="fr-FR"/>
        </a:p>
      </dgm:t>
    </dgm:pt>
    <dgm:pt modelId="{5E5439F6-F428-4085-84A8-85F1B1B05955}" type="sibTrans" cxnId="{16CA4803-EF18-4B5B-94C1-A1178E9BBFFB}">
      <dgm:prSet/>
      <dgm:spPr/>
      <dgm:t>
        <a:bodyPr/>
        <a:lstStyle/>
        <a:p>
          <a:endParaRPr lang="fr-FR"/>
        </a:p>
      </dgm:t>
    </dgm:pt>
    <dgm:pt modelId="{38B237BF-D708-43F6-937F-10C6B30F9FAF}">
      <dgm:prSet/>
      <dgm:spPr/>
      <dgm:t>
        <a:bodyPr/>
        <a:lstStyle/>
        <a:p>
          <a:r>
            <a:rPr lang="en-US" dirty="0" smtClean="0"/>
            <a:t>Donors increasingly require all credible plans to be conflict-sensitive</a:t>
          </a:r>
          <a:endParaRPr lang="fr-FR" dirty="0"/>
        </a:p>
      </dgm:t>
    </dgm:pt>
    <dgm:pt modelId="{53BF4CCA-CB4A-49C4-AC7E-2461ED7FD391}" type="parTrans" cxnId="{EA8CC0DB-C657-4140-8FE5-45DF4779015F}">
      <dgm:prSet/>
      <dgm:spPr/>
      <dgm:t>
        <a:bodyPr/>
        <a:lstStyle/>
        <a:p>
          <a:endParaRPr lang="fr-FR"/>
        </a:p>
      </dgm:t>
    </dgm:pt>
    <dgm:pt modelId="{F97C7270-721C-437C-827D-4ED270C29B6A}" type="sibTrans" cxnId="{EA8CC0DB-C657-4140-8FE5-45DF4779015F}">
      <dgm:prSet/>
      <dgm:spPr/>
      <dgm:t>
        <a:bodyPr/>
        <a:lstStyle/>
        <a:p>
          <a:endParaRPr lang="fr-FR"/>
        </a:p>
      </dgm:t>
    </dgm:pt>
    <dgm:pt modelId="{F2CA8F50-A475-45D9-AB6A-63F463DEFB50}">
      <dgm:prSet/>
      <dgm:spPr/>
      <dgm:t>
        <a:bodyPr/>
        <a:lstStyle/>
        <a:p>
          <a:r>
            <a:rPr lang="en-US" dirty="0" smtClean="0"/>
            <a:t>Ex: GPE Operational framework, USAID Education Strategy</a:t>
          </a:r>
          <a:endParaRPr lang="fr-FR" dirty="0"/>
        </a:p>
      </dgm:t>
    </dgm:pt>
    <dgm:pt modelId="{AF73FFCD-C160-4DA6-A2CA-861B7F6AF310}" type="parTrans" cxnId="{31BA3ABD-F671-4BC5-99B5-EA468DD23731}">
      <dgm:prSet/>
      <dgm:spPr/>
      <dgm:t>
        <a:bodyPr/>
        <a:lstStyle/>
        <a:p>
          <a:endParaRPr lang="fr-FR"/>
        </a:p>
      </dgm:t>
    </dgm:pt>
    <dgm:pt modelId="{B1BE685D-A0CE-4D39-B3D9-843DE526A64A}" type="sibTrans" cxnId="{31BA3ABD-F671-4BC5-99B5-EA468DD23731}">
      <dgm:prSet/>
      <dgm:spPr/>
      <dgm:t>
        <a:bodyPr/>
        <a:lstStyle/>
        <a:p>
          <a:endParaRPr lang="fr-FR"/>
        </a:p>
      </dgm:t>
    </dgm:pt>
    <dgm:pt modelId="{5F4223A1-EB50-4F9F-9305-29FDA762ECDD}" type="pres">
      <dgm:prSet presAssocID="{BBF1AD68-631C-499A-AA73-CDDF351D7D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B6826F-4EC6-4706-90B0-BCBF2C124B08}" type="pres">
      <dgm:prSet presAssocID="{3225C3B8-89F0-443E-8D63-93EEE4ABED3C}" presName="composite" presStyleCnt="0"/>
      <dgm:spPr/>
    </dgm:pt>
    <dgm:pt modelId="{76DA6B0B-DC12-4C3B-8484-707A38D0C792}" type="pres">
      <dgm:prSet presAssocID="{3225C3B8-89F0-443E-8D63-93EEE4ABED3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E2A801-D690-4B75-B669-F18A09DE4311}" type="pres">
      <dgm:prSet presAssocID="{3225C3B8-89F0-443E-8D63-93EEE4ABED3C}" presName="descendantText" presStyleLbl="alignAcc1" presStyleIdx="0" presStyleCnt="4" custScaleX="91672" custLinFactNeighborX="-14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B60FE4-97FF-4A50-A96B-CAEB5947119A}" type="pres">
      <dgm:prSet presAssocID="{0F2E1F08-AA50-40C4-BA04-33BED30089B8}" presName="sp" presStyleCnt="0"/>
      <dgm:spPr/>
    </dgm:pt>
    <dgm:pt modelId="{EA4842F8-69C1-4B72-9767-4C1BFD6ED472}" type="pres">
      <dgm:prSet presAssocID="{9AFE5BE4-77EF-4D59-B3A0-F3F076AF919D}" presName="composite" presStyleCnt="0"/>
      <dgm:spPr/>
    </dgm:pt>
    <dgm:pt modelId="{54038249-BBEC-41B1-842C-15316AA8B4FD}" type="pres">
      <dgm:prSet presAssocID="{9AFE5BE4-77EF-4D59-B3A0-F3F076AF91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27848A-0BBC-416D-B618-C2836544C0A3}" type="pres">
      <dgm:prSet presAssocID="{9AFE5BE4-77EF-4D59-B3A0-F3F076AF919D}" presName="descendantText" presStyleLbl="alignAcc1" presStyleIdx="1" presStyleCnt="4" custScaleX="91582" custLinFactNeighborX="-1448" custLinFactNeighborY="-55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D87AF8-BE9C-43E4-B6C4-9908780474E8}" type="pres">
      <dgm:prSet presAssocID="{55CEAB48-FA80-4AE3-8CB0-4CDBF1ED0FBA}" presName="sp" presStyleCnt="0"/>
      <dgm:spPr/>
    </dgm:pt>
    <dgm:pt modelId="{484EE4EC-132F-4BA0-A5EE-D0507334E9D7}" type="pres">
      <dgm:prSet presAssocID="{270DBE96-C14D-45FD-9AF4-76AE2B702FE1}" presName="composite" presStyleCnt="0"/>
      <dgm:spPr/>
    </dgm:pt>
    <dgm:pt modelId="{1C016A23-0C6C-4631-9112-43589128B9C1}" type="pres">
      <dgm:prSet presAssocID="{270DBE96-C14D-45FD-9AF4-76AE2B702FE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0688AF-6227-4C77-852C-057E587B1784}" type="pres">
      <dgm:prSet presAssocID="{270DBE96-C14D-45FD-9AF4-76AE2B702FE1}" presName="descendantText" presStyleLbl="alignAcc1" presStyleIdx="2" presStyleCnt="4" custScaleX="90769" custLinFactNeighborX="-17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19B679-70B1-4F63-8B59-D9DA1D3F12C3}" type="pres">
      <dgm:prSet presAssocID="{B870F0E2-92A4-4355-B12C-5343ABF0229C}" presName="sp" presStyleCnt="0"/>
      <dgm:spPr/>
    </dgm:pt>
    <dgm:pt modelId="{57B2C828-F94C-46AB-9B16-8F0649DC4CB3}" type="pres">
      <dgm:prSet presAssocID="{164C9514-2CF3-4524-A2D6-7F4044CD7CF0}" presName="composite" presStyleCnt="0"/>
      <dgm:spPr/>
    </dgm:pt>
    <dgm:pt modelId="{4A098351-E859-4424-BB95-3BBB3E987756}" type="pres">
      <dgm:prSet presAssocID="{164C9514-2CF3-4524-A2D6-7F4044CD7CF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761415-DB95-4D05-A856-6F59E539E86B}" type="pres">
      <dgm:prSet presAssocID="{164C9514-2CF3-4524-A2D6-7F4044CD7CF0}" presName="descendantText" presStyleLbl="alignAcc1" presStyleIdx="3" presStyleCnt="4" custScaleX="91304" custLinFactNeighborX="-15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62C2ED-5BFC-459C-BE6E-D7AC54B092B5}" srcId="{BBF1AD68-631C-499A-AA73-CDDF351D7DD3}" destId="{3225C3B8-89F0-443E-8D63-93EEE4ABED3C}" srcOrd="0" destOrd="0" parTransId="{698CA89C-8BF2-4921-B4DB-BFC146A328D1}" sibTransId="{0F2E1F08-AA50-40C4-BA04-33BED30089B8}"/>
    <dgm:cxn modelId="{BC93596F-C37B-4D23-8643-5FB4AC194FE9}" type="presOf" srcId="{164C9514-2CF3-4524-A2D6-7F4044CD7CF0}" destId="{4A098351-E859-4424-BB95-3BBB3E987756}" srcOrd="0" destOrd="0" presId="urn:microsoft.com/office/officeart/2005/8/layout/chevron2"/>
    <dgm:cxn modelId="{288FA224-76F8-420E-829E-7F4DBA70BED5}" srcId="{BBF1AD68-631C-499A-AA73-CDDF351D7DD3}" destId="{9AFE5BE4-77EF-4D59-B3A0-F3F076AF919D}" srcOrd="1" destOrd="0" parTransId="{72D2619E-3EF2-4420-BFDE-B3CDE38E8BAE}" sibTransId="{55CEAB48-FA80-4AE3-8CB0-4CDBF1ED0FBA}"/>
    <dgm:cxn modelId="{23ACF128-30E5-4288-ADAF-C0687880AC24}" srcId="{9AFE5BE4-77EF-4D59-B3A0-F3F076AF919D}" destId="{3057ABB2-F3F8-4D39-85A1-9FC600FD1CEA}" srcOrd="0" destOrd="0" parTransId="{AF70A650-18E9-48CB-81F4-F7BB600C87B7}" sibTransId="{F290338B-F7BC-4F14-B129-D2521773B4CC}"/>
    <dgm:cxn modelId="{E07BA358-344C-4F96-BEEF-591834BF8CD0}" type="presOf" srcId="{EF22086D-4C26-4FC1-80AF-615EA3F05F75}" destId="{22E2A801-D690-4B75-B669-F18A09DE4311}" srcOrd="0" destOrd="0" presId="urn:microsoft.com/office/officeart/2005/8/layout/chevron2"/>
    <dgm:cxn modelId="{56A9D596-09F0-401F-A1F0-FC2CD55F25C1}" type="presOf" srcId="{F7B8D40F-C373-4D80-B94E-32B3302802D1}" destId="{990688AF-6227-4C77-852C-057E587B1784}" srcOrd="0" destOrd="1" presId="urn:microsoft.com/office/officeart/2005/8/layout/chevron2"/>
    <dgm:cxn modelId="{E71BA872-B38D-4162-AE38-74453653F11F}" type="presOf" srcId="{BBF1AD68-631C-499A-AA73-CDDF351D7DD3}" destId="{5F4223A1-EB50-4F9F-9305-29FDA762ECDD}" srcOrd="0" destOrd="0" presId="urn:microsoft.com/office/officeart/2005/8/layout/chevron2"/>
    <dgm:cxn modelId="{2270183E-B8AC-4215-A850-EBF6256C2DCB}" type="presOf" srcId="{9AFE5BE4-77EF-4D59-B3A0-F3F076AF919D}" destId="{54038249-BBEC-41B1-842C-15316AA8B4FD}" srcOrd="0" destOrd="0" presId="urn:microsoft.com/office/officeart/2005/8/layout/chevron2"/>
    <dgm:cxn modelId="{16CA4803-EF18-4B5B-94C1-A1178E9BBFFB}" srcId="{270DBE96-C14D-45FD-9AF4-76AE2B702FE1}" destId="{F7B8D40F-C373-4D80-B94E-32B3302802D1}" srcOrd="1" destOrd="0" parTransId="{EFA00AB8-D478-41A9-B7C4-30419108847D}" sibTransId="{5E5439F6-F428-4085-84A8-85F1B1B05955}"/>
    <dgm:cxn modelId="{DA1C8B51-5D6E-4E01-979C-AC205B080FBB}" srcId="{3225C3B8-89F0-443E-8D63-93EEE4ABED3C}" destId="{EF22086D-4C26-4FC1-80AF-615EA3F05F75}" srcOrd="0" destOrd="0" parTransId="{4ADE3DFF-8F5F-45D2-A2F9-AAA2AA754C49}" sibTransId="{424484BD-D4C9-4C2C-B282-C2DC0D1E8DB2}"/>
    <dgm:cxn modelId="{FD1A990B-BF1B-4F20-B19F-958C10AC4873}" type="presOf" srcId="{3225C3B8-89F0-443E-8D63-93EEE4ABED3C}" destId="{76DA6B0B-DC12-4C3B-8484-707A38D0C792}" srcOrd="0" destOrd="0" presId="urn:microsoft.com/office/officeart/2005/8/layout/chevron2"/>
    <dgm:cxn modelId="{0956F2C2-812A-4E81-8E6B-2ABF494922E9}" type="presOf" srcId="{A7D825BF-2C78-43E8-9C62-ADF640E3A100}" destId="{990688AF-6227-4C77-852C-057E587B1784}" srcOrd="0" destOrd="0" presId="urn:microsoft.com/office/officeart/2005/8/layout/chevron2"/>
    <dgm:cxn modelId="{A6CCAA11-ED5C-4CF7-AC5F-5010DD5B115E}" srcId="{3225C3B8-89F0-443E-8D63-93EEE4ABED3C}" destId="{60D9F07F-6227-45FE-AF75-3B1C611D4BC1}" srcOrd="1" destOrd="0" parTransId="{95B1F244-3C1B-4150-8354-8C476D8E7481}" sibTransId="{3DD0B474-4B5B-44F2-893D-B021AA75B84C}"/>
    <dgm:cxn modelId="{997E227D-085D-47B8-88FD-665C17864D27}" type="presOf" srcId="{F2CA8F50-A475-45D9-AB6A-63F463DEFB50}" destId="{3E761415-DB95-4D05-A856-6F59E539E86B}" srcOrd="0" destOrd="1" presId="urn:microsoft.com/office/officeart/2005/8/layout/chevron2"/>
    <dgm:cxn modelId="{6E82B1E0-B075-439D-A479-BD740C37EA87}" type="presOf" srcId="{3057ABB2-F3F8-4D39-85A1-9FC600FD1CEA}" destId="{2A27848A-0BBC-416D-B618-C2836544C0A3}" srcOrd="0" destOrd="0" presId="urn:microsoft.com/office/officeart/2005/8/layout/chevron2"/>
    <dgm:cxn modelId="{B1070587-0216-4A14-85A7-9C2E6C6D6FF6}" srcId="{9AFE5BE4-77EF-4D59-B3A0-F3F076AF919D}" destId="{D3F716E8-F794-4AE3-8746-D329900FFE47}" srcOrd="1" destOrd="0" parTransId="{A6608BEA-BD35-4B94-8E73-379D087C8DEB}" sibTransId="{047C6C69-9DB0-4577-BF81-C7B7C6ABB56A}"/>
    <dgm:cxn modelId="{C2E72758-0ADB-4007-A4D0-8ABE29B109F0}" srcId="{270DBE96-C14D-45FD-9AF4-76AE2B702FE1}" destId="{A7D825BF-2C78-43E8-9C62-ADF640E3A100}" srcOrd="0" destOrd="0" parTransId="{4CD0CDBF-640D-4B3B-A727-FDE58499CADC}" sibTransId="{7DF990B8-EC4E-4B56-B4D6-F80BC145DD6F}"/>
    <dgm:cxn modelId="{EA8CC0DB-C657-4140-8FE5-45DF4779015F}" srcId="{164C9514-2CF3-4524-A2D6-7F4044CD7CF0}" destId="{38B237BF-D708-43F6-937F-10C6B30F9FAF}" srcOrd="0" destOrd="0" parTransId="{53BF4CCA-CB4A-49C4-AC7E-2461ED7FD391}" sibTransId="{F97C7270-721C-437C-827D-4ED270C29B6A}"/>
    <dgm:cxn modelId="{538004E7-3D29-4A84-A807-523F46D16F84}" srcId="{BBF1AD68-631C-499A-AA73-CDDF351D7DD3}" destId="{164C9514-2CF3-4524-A2D6-7F4044CD7CF0}" srcOrd="3" destOrd="0" parTransId="{5C71BE41-8E5F-454E-87D2-8C8C3F47C428}" sibTransId="{7D9857AB-BAA1-4B87-8CAF-32FF6E1FE8D2}"/>
    <dgm:cxn modelId="{97661941-B49D-49F6-A955-47048DB54DAD}" srcId="{BBF1AD68-631C-499A-AA73-CDDF351D7DD3}" destId="{270DBE96-C14D-45FD-9AF4-76AE2B702FE1}" srcOrd="2" destOrd="0" parTransId="{3B9CB682-6E10-42FC-9AB2-E78AC8F93CDB}" sibTransId="{B870F0E2-92A4-4355-B12C-5343ABF0229C}"/>
    <dgm:cxn modelId="{7338F593-A562-4EEB-AFA8-7DD967E87D36}" type="presOf" srcId="{D3F716E8-F794-4AE3-8746-D329900FFE47}" destId="{2A27848A-0BBC-416D-B618-C2836544C0A3}" srcOrd="0" destOrd="1" presId="urn:microsoft.com/office/officeart/2005/8/layout/chevron2"/>
    <dgm:cxn modelId="{FC020C04-C8EC-4590-87F3-B261CC110234}" type="presOf" srcId="{38B237BF-D708-43F6-937F-10C6B30F9FAF}" destId="{3E761415-DB95-4D05-A856-6F59E539E86B}" srcOrd="0" destOrd="0" presId="urn:microsoft.com/office/officeart/2005/8/layout/chevron2"/>
    <dgm:cxn modelId="{9BE43325-A7D6-4914-AD96-513561D89658}" type="presOf" srcId="{270DBE96-C14D-45FD-9AF4-76AE2B702FE1}" destId="{1C016A23-0C6C-4631-9112-43589128B9C1}" srcOrd="0" destOrd="0" presId="urn:microsoft.com/office/officeart/2005/8/layout/chevron2"/>
    <dgm:cxn modelId="{31BA3ABD-F671-4BC5-99B5-EA468DD23731}" srcId="{164C9514-2CF3-4524-A2D6-7F4044CD7CF0}" destId="{F2CA8F50-A475-45D9-AB6A-63F463DEFB50}" srcOrd="1" destOrd="0" parTransId="{AF73FFCD-C160-4DA6-A2CA-861B7F6AF310}" sibTransId="{B1BE685D-A0CE-4D39-B3D9-843DE526A64A}"/>
    <dgm:cxn modelId="{ABDB3EB8-3178-4E1E-80F0-066025FC8756}" type="presOf" srcId="{60D9F07F-6227-45FE-AF75-3B1C611D4BC1}" destId="{22E2A801-D690-4B75-B669-F18A09DE4311}" srcOrd="0" destOrd="1" presId="urn:microsoft.com/office/officeart/2005/8/layout/chevron2"/>
    <dgm:cxn modelId="{FA7DC995-6FD4-43C4-9DA1-A85890E8B671}" type="presParOf" srcId="{5F4223A1-EB50-4F9F-9305-29FDA762ECDD}" destId="{C8B6826F-4EC6-4706-90B0-BCBF2C124B08}" srcOrd="0" destOrd="0" presId="urn:microsoft.com/office/officeart/2005/8/layout/chevron2"/>
    <dgm:cxn modelId="{042FDFD8-DC5D-4B76-A285-AEFD7A6C0B94}" type="presParOf" srcId="{C8B6826F-4EC6-4706-90B0-BCBF2C124B08}" destId="{76DA6B0B-DC12-4C3B-8484-707A38D0C792}" srcOrd="0" destOrd="0" presId="urn:microsoft.com/office/officeart/2005/8/layout/chevron2"/>
    <dgm:cxn modelId="{18273AB5-3DCD-4F79-8EA3-CC11F0A3AAD4}" type="presParOf" srcId="{C8B6826F-4EC6-4706-90B0-BCBF2C124B08}" destId="{22E2A801-D690-4B75-B669-F18A09DE4311}" srcOrd="1" destOrd="0" presId="urn:microsoft.com/office/officeart/2005/8/layout/chevron2"/>
    <dgm:cxn modelId="{9E64A418-27C4-4EFC-98F2-D14DCAAC5204}" type="presParOf" srcId="{5F4223A1-EB50-4F9F-9305-29FDA762ECDD}" destId="{68B60FE4-97FF-4A50-A96B-CAEB5947119A}" srcOrd="1" destOrd="0" presId="urn:microsoft.com/office/officeart/2005/8/layout/chevron2"/>
    <dgm:cxn modelId="{E200C59B-C13A-4E98-B0E8-ECA410068EB8}" type="presParOf" srcId="{5F4223A1-EB50-4F9F-9305-29FDA762ECDD}" destId="{EA4842F8-69C1-4B72-9767-4C1BFD6ED472}" srcOrd="2" destOrd="0" presId="urn:microsoft.com/office/officeart/2005/8/layout/chevron2"/>
    <dgm:cxn modelId="{E835A886-1402-4BC1-A0C3-C9B952D3659B}" type="presParOf" srcId="{EA4842F8-69C1-4B72-9767-4C1BFD6ED472}" destId="{54038249-BBEC-41B1-842C-15316AA8B4FD}" srcOrd="0" destOrd="0" presId="urn:microsoft.com/office/officeart/2005/8/layout/chevron2"/>
    <dgm:cxn modelId="{1C2ACE4D-BB58-485F-A225-5C5D39A7699E}" type="presParOf" srcId="{EA4842F8-69C1-4B72-9767-4C1BFD6ED472}" destId="{2A27848A-0BBC-416D-B618-C2836544C0A3}" srcOrd="1" destOrd="0" presId="urn:microsoft.com/office/officeart/2005/8/layout/chevron2"/>
    <dgm:cxn modelId="{CCE42F93-7E54-42F5-A294-B5C4A2EA3863}" type="presParOf" srcId="{5F4223A1-EB50-4F9F-9305-29FDA762ECDD}" destId="{0FD87AF8-BE9C-43E4-B6C4-9908780474E8}" srcOrd="3" destOrd="0" presId="urn:microsoft.com/office/officeart/2005/8/layout/chevron2"/>
    <dgm:cxn modelId="{A8A7E2C6-A77B-4742-B8A4-26E71F6F83E8}" type="presParOf" srcId="{5F4223A1-EB50-4F9F-9305-29FDA762ECDD}" destId="{484EE4EC-132F-4BA0-A5EE-D0507334E9D7}" srcOrd="4" destOrd="0" presId="urn:microsoft.com/office/officeart/2005/8/layout/chevron2"/>
    <dgm:cxn modelId="{55BABF6C-EA94-4C17-8584-DBA8FADFEBA9}" type="presParOf" srcId="{484EE4EC-132F-4BA0-A5EE-D0507334E9D7}" destId="{1C016A23-0C6C-4631-9112-43589128B9C1}" srcOrd="0" destOrd="0" presId="urn:microsoft.com/office/officeart/2005/8/layout/chevron2"/>
    <dgm:cxn modelId="{3BB5F350-6107-475E-A45B-72A4BC330171}" type="presParOf" srcId="{484EE4EC-132F-4BA0-A5EE-D0507334E9D7}" destId="{990688AF-6227-4C77-852C-057E587B1784}" srcOrd="1" destOrd="0" presId="urn:microsoft.com/office/officeart/2005/8/layout/chevron2"/>
    <dgm:cxn modelId="{A55CADFE-82B0-4E33-86E6-F8307463114B}" type="presParOf" srcId="{5F4223A1-EB50-4F9F-9305-29FDA762ECDD}" destId="{4E19B679-70B1-4F63-8B59-D9DA1D3F12C3}" srcOrd="5" destOrd="0" presId="urn:microsoft.com/office/officeart/2005/8/layout/chevron2"/>
    <dgm:cxn modelId="{3173D8E9-B6EE-42EA-80E8-FD82A71F91AF}" type="presParOf" srcId="{5F4223A1-EB50-4F9F-9305-29FDA762ECDD}" destId="{57B2C828-F94C-46AB-9B16-8F0649DC4CB3}" srcOrd="6" destOrd="0" presId="urn:microsoft.com/office/officeart/2005/8/layout/chevron2"/>
    <dgm:cxn modelId="{CFAB376C-93AD-476C-8E03-D6BA26597A85}" type="presParOf" srcId="{57B2C828-F94C-46AB-9B16-8F0649DC4CB3}" destId="{4A098351-E859-4424-BB95-3BBB3E987756}" srcOrd="0" destOrd="0" presId="urn:microsoft.com/office/officeart/2005/8/layout/chevron2"/>
    <dgm:cxn modelId="{19DFECA3-17F1-480F-A7E0-5A6F6E1EDEFF}" type="presParOf" srcId="{57B2C828-F94C-46AB-9B16-8F0649DC4CB3}" destId="{3E761415-DB95-4D05-A856-6F59E539E86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CD5C5E-D5CF-4170-8AB5-A3007420A05F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9DB2F895-279B-4C98-80EE-D75F08CBA4B3}" type="pres">
      <dgm:prSet presAssocID="{C6CD5C5E-D5CF-4170-8AB5-A3007420A05F}" presName="linearFlow" presStyleCnt="0">
        <dgm:presLayoutVars>
          <dgm:resizeHandles val="exact"/>
        </dgm:presLayoutVars>
      </dgm:prSet>
      <dgm:spPr/>
    </dgm:pt>
  </dgm:ptLst>
  <dgm:cxnLst>
    <dgm:cxn modelId="{46144C66-606F-4B90-803F-05004455A4B2}" type="presOf" srcId="{C6CD5C5E-D5CF-4170-8AB5-A3007420A05F}" destId="{9DB2F895-279B-4C98-80EE-D75F08CBA4B3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03903-CA78-4EDB-A3CE-A001EAF1450E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8EF7A8-5423-4663-B3C3-C12322CAD738}">
      <dgm:prSet phldrT="[Text]" custT="1"/>
      <dgm:spPr/>
      <dgm:t>
        <a:bodyPr/>
        <a:lstStyle/>
        <a:p>
          <a:r>
            <a:rPr lang="en-GB" sz="2000" b="1" u="none" noProof="0" dirty="0" smtClean="0"/>
            <a:t>Regular process</a:t>
          </a:r>
          <a:endParaRPr lang="en-GB" sz="2000" b="1" u="none" noProof="0" dirty="0"/>
        </a:p>
      </dgm:t>
    </dgm:pt>
    <dgm:pt modelId="{E42BB9C6-8F96-4856-945C-A4B0A8690823}" type="parTrans" cxnId="{648E12AB-4883-444D-BFF6-41F6F568479F}">
      <dgm:prSet/>
      <dgm:spPr/>
      <dgm:t>
        <a:bodyPr/>
        <a:lstStyle/>
        <a:p>
          <a:endParaRPr lang="en-GB" noProof="0" dirty="0"/>
        </a:p>
      </dgm:t>
    </dgm:pt>
    <dgm:pt modelId="{01AEC9A1-1B1A-4FE8-BD47-96CF44A6500C}" type="sibTrans" cxnId="{648E12AB-4883-444D-BFF6-41F6F568479F}">
      <dgm:prSet/>
      <dgm:spPr/>
      <dgm:t>
        <a:bodyPr/>
        <a:lstStyle/>
        <a:p>
          <a:endParaRPr lang="en-GB" noProof="0" dirty="0"/>
        </a:p>
      </dgm:t>
    </dgm:pt>
    <dgm:pt modelId="{15BC0BB1-9C6B-4231-ABF8-1ECD5749C6D8}">
      <dgm:prSet phldrT="[Text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none" noProof="0" dirty="0" smtClean="0"/>
            <a:t>Conflict sensitive aspect</a:t>
          </a:r>
          <a:endParaRPr lang="en-GB" sz="2000" b="1" u="none" noProof="0" dirty="0"/>
        </a:p>
      </dgm:t>
    </dgm:pt>
    <dgm:pt modelId="{627E3C16-ECBE-4E0E-A767-48E576A8A3E0}" type="parTrans" cxnId="{E41C8464-57A7-4DEA-8547-0D9BE1725E3A}">
      <dgm:prSet/>
      <dgm:spPr/>
      <dgm:t>
        <a:bodyPr/>
        <a:lstStyle/>
        <a:p>
          <a:endParaRPr lang="en-GB" noProof="0" dirty="0"/>
        </a:p>
      </dgm:t>
    </dgm:pt>
    <dgm:pt modelId="{F31EFB88-4F19-4E90-82F5-91702C7F885A}" type="sibTrans" cxnId="{E41C8464-57A7-4DEA-8547-0D9BE1725E3A}">
      <dgm:prSet/>
      <dgm:spPr/>
      <dgm:t>
        <a:bodyPr/>
        <a:lstStyle/>
        <a:p>
          <a:endParaRPr lang="en-GB" noProof="0" dirty="0"/>
        </a:p>
      </dgm:t>
    </dgm:pt>
    <dgm:pt modelId="{60629E2A-87EC-470D-B2B6-C472BDE86900}">
      <dgm:prSet custT="1"/>
      <dgm:spPr/>
      <dgm:t>
        <a:bodyPr anchor="ctr"/>
        <a:lstStyle/>
        <a:p>
          <a:pPr marL="0" marR="0" indent="0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b="1" noProof="0" dirty="0" smtClean="0"/>
            <a:t>Education Sector Diagnosis</a:t>
          </a:r>
          <a:endParaRPr lang="en-GB" sz="1200" noProof="0" dirty="0"/>
        </a:p>
      </dgm:t>
    </dgm:pt>
    <dgm:pt modelId="{99EBC29C-957F-41CF-A250-94E01E951B33}" type="parTrans" cxnId="{676AF99B-11E9-4BD8-B9D5-BFB419059A02}">
      <dgm:prSet/>
      <dgm:spPr/>
      <dgm:t>
        <a:bodyPr/>
        <a:lstStyle/>
        <a:p>
          <a:endParaRPr lang="en-GB" noProof="0" dirty="0"/>
        </a:p>
      </dgm:t>
    </dgm:pt>
    <dgm:pt modelId="{4DCE20BF-FEE4-4EB3-B6CB-BD380EB5A554}" type="sibTrans" cxnId="{676AF99B-11E9-4BD8-B9D5-BFB419059A02}">
      <dgm:prSet/>
      <dgm:spPr/>
      <dgm:t>
        <a:bodyPr/>
        <a:lstStyle/>
        <a:p>
          <a:endParaRPr lang="en-GB" noProof="0" dirty="0"/>
        </a:p>
      </dgm:t>
    </dgm:pt>
    <dgm:pt modelId="{40499829-537B-4709-8A43-624DFA9282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800" b="1" noProof="0" dirty="0" smtClean="0"/>
            <a:t>Policy formulation</a:t>
          </a:r>
          <a:endParaRPr lang="en-GB" altLang="en-US" sz="1800" b="1" noProof="0" dirty="0"/>
        </a:p>
      </dgm:t>
    </dgm:pt>
    <dgm:pt modelId="{5A9D923D-A282-439A-A881-13D791399202}" type="parTrans" cxnId="{EDD8948A-22D0-4E4A-9B19-3DA3B4C788F6}">
      <dgm:prSet/>
      <dgm:spPr/>
      <dgm:t>
        <a:bodyPr/>
        <a:lstStyle/>
        <a:p>
          <a:endParaRPr lang="en-GB" noProof="0" dirty="0"/>
        </a:p>
      </dgm:t>
    </dgm:pt>
    <dgm:pt modelId="{C31332A5-58E2-4B64-812A-4FB8D14E0E16}" type="sibTrans" cxnId="{EDD8948A-22D0-4E4A-9B19-3DA3B4C788F6}">
      <dgm:prSet/>
      <dgm:spPr/>
      <dgm:t>
        <a:bodyPr/>
        <a:lstStyle/>
        <a:p>
          <a:endParaRPr lang="en-GB" noProof="0" dirty="0"/>
        </a:p>
      </dgm:t>
    </dgm:pt>
    <dgm:pt modelId="{CE6260C1-F826-4E28-AC7B-55F1127374D9}">
      <dgm:prSet phldrT="[Text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noProof="0" dirty="0" smtClean="0"/>
            <a:t>Conflict analysis </a:t>
          </a:r>
          <a:r>
            <a:rPr lang="en-GB" sz="1800" noProof="0" dirty="0" smtClean="0"/>
            <a:t>(security, political, economic, social) – conflict’s impact on education and vice versa – see next slide</a:t>
          </a:r>
          <a:endParaRPr lang="en-GB" sz="1800" noProof="0" dirty="0"/>
        </a:p>
      </dgm:t>
    </dgm:pt>
    <dgm:pt modelId="{E394A230-08A7-4994-9551-09331652D0B0}" type="parTrans" cxnId="{35C10CAC-5CB2-4369-8446-D487591FE887}">
      <dgm:prSet/>
      <dgm:spPr/>
      <dgm:t>
        <a:bodyPr/>
        <a:lstStyle/>
        <a:p>
          <a:endParaRPr lang="en-GB" noProof="0" dirty="0"/>
        </a:p>
      </dgm:t>
    </dgm:pt>
    <dgm:pt modelId="{AA68404D-FDCE-4ED5-B214-24022E4B61B2}" type="sibTrans" cxnId="{35C10CAC-5CB2-4369-8446-D487591FE887}">
      <dgm:prSet/>
      <dgm:spPr/>
      <dgm:t>
        <a:bodyPr/>
        <a:lstStyle/>
        <a:p>
          <a:endParaRPr lang="en-GB" noProof="0" dirty="0"/>
        </a:p>
      </dgm:t>
    </dgm:pt>
    <dgm:pt modelId="{44136D82-4F18-4931-9EA8-1329441158B4}">
      <dgm:prSet phldrT="[Text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noProof="0" dirty="0" smtClean="0"/>
            <a:t>Policies</a:t>
          </a:r>
          <a:r>
            <a:rPr lang="en-GB" sz="1800" noProof="0" dirty="0" smtClean="0"/>
            <a:t> on e.g.: Schools as safe and child-friendly spaces (zones of peace), equity policies, curriculum policy, …</a:t>
          </a:r>
        </a:p>
      </dgm:t>
    </dgm:pt>
    <dgm:pt modelId="{E9D464A1-5D8F-42B6-963F-AF51ECB6B327}" type="parTrans" cxnId="{F94CFF23-E5D6-47EC-9730-EF665AB47398}">
      <dgm:prSet/>
      <dgm:spPr/>
      <dgm:t>
        <a:bodyPr/>
        <a:lstStyle/>
        <a:p>
          <a:endParaRPr lang="en-GB" noProof="0" dirty="0"/>
        </a:p>
      </dgm:t>
    </dgm:pt>
    <dgm:pt modelId="{D15356D2-82EE-4EE8-93DB-DEFBEAFB9526}" type="sibTrans" cxnId="{F94CFF23-E5D6-47EC-9730-EF665AB47398}">
      <dgm:prSet/>
      <dgm:spPr/>
      <dgm:t>
        <a:bodyPr/>
        <a:lstStyle/>
        <a:p>
          <a:endParaRPr lang="en-GB" noProof="0" dirty="0"/>
        </a:p>
      </dgm:t>
    </dgm:pt>
    <dgm:pt modelId="{10A95DCF-A812-4EFD-8F94-48146408EFD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800" b="1" noProof="0" dirty="0" smtClean="0"/>
            <a:t>Plan preparation</a:t>
          </a:r>
          <a:endParaRPr lang="en-GB" altLang="en-US" sz="1800" b="1" noProof="0" dirty="0"/>
        </a:p>
      </dgm:t>
    </dgm:pt>
    <dgm:pt modelId="{3ECEA739-96D2-4C37-96C2-13D9FD3DD456}" type="parTrans" cxnId="{540E5BBE-4323-4733-9FDB-86AD410123FD}">
      <dgm:prSet/>
      <dgm:spPr/>
      <dgm:t>
        <a:bodyPr/>
        <a:lstStyle/>
        <a:p>
          <a:endParaRPr lang="en-GB" noProof="0" dirty="0"/>
        </a:p>
      </dgm:t>
    </dgm:pt>
    <dgm:pt modelId="{F3C57DA6-7C41-4A57-AA5B-7555ADB3D08B}" type="sibTrans" cxnId="{540E5BBE-4323-4733-9FDB-86AD410123FD}">
      <dgm:prSet/>
      <dgm:spPr/>
      <dgm:t>
        <a:bodyPr/>
        <a:lstStyle/>
        <a:p>
          <a:endParaRPr lang="en-GB" noProof="0" dirty="0"/>
        </a:p>
      </dgm:t>
    </dgm:pt>
    <dgm:pt modelId="{4705E61E-C4AA-4322-9BE1-D14E75E5F1F4}">
      <dgm:prSet phldrT="[Text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noProof="0" dirty="0" smtClean="0"/>
            <a:t>Priority programmes : Curriculum review, teacher training; school-based emergency preparedness  plans; relocate, retrofit schools</a:t>
          </a:r>
          <a:endParaRPr lang="en-GB" sz="1800" noProof="0" dirty="0"/>
        </a:p>
      </dgm:t>
    </dgm:pt>
    <dgm:pt modelId="{EC7A1773-0DF2-4D15-BE84-1ABC7985FD73}" type="parTrans" cxnId="{C10B3660-5E5B-42CB-8567-CA2D3C8F52A7}">
      <dgm:prSet/>
      <dgm:spPr/>
      <dgm:t>
        <a:bodyPr/>
        <a:lstStyle/>
        <a:p>
          <a:endParaRPr lang="en-GB" noProof="0" dirty="0"/>
        </a:p>
      </dgm:t>
    </dgm:pt>
    <dgm:pt modelId="{56A47617-39DB-4991-BA77-E225BA09C95D}" type="sibTrans" cxnId="{C10B3660-5E5B-42CB-8567-CA2D3C8F52A7}">
      <dgm:prSet/>
      <dgm:spPr/>
      <dgm:t>
        <a:bodyPr/>
        <a:lstStyle/>
        <a:p>
          <a:endParaRPr lang="en-GB" noProof="0" dirty="0"/>
        </a:p>
      </dgm:t>
    </dgm:pt>
    <dgm:pt modelId="{DB32E5E3-2F7E-4591-94C4-6E255102289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800" b="1" noProof="0" dirty="0" smtClean="0"/>
            <a:t>M&amp;E framework</a:t>
          </a:r>
          <a:endParaRPr lang="en-GB" altLang="en-US" sz="1800" b="1" noProof="0" dirty="0"/>
        </a:p>
      </dgm:t>
    </dgm:pt>
    <dgm:pt modelId="{582540B0-A8B2-4AA9-9CD4-0CCAFA932C30}" type="parTrans" cxnId="{54DDF0FE-8E57-4172-A582-E58E061F3743}">
      <dgm:prSet/>
      <dgm:spPr/>
      <dgm:t>
        <a:bodyPr/>
        <a:lstStyle/>
        <a:p>
          <a:endParaRPr lang="en-GB" noProof="0" dirty="0"/>
        </a:p>
      </dgm:t>
    </dgm:pt>
    <dgm:pt modelId="{0378B59C-B472-4171-B785-F7AE95B16B79}" type="sibTrans" cxnId="{54DDF0FE-8E57-4172-A582-E58E061F3743}">
      <dgm:prSet/>
      <dgm:spPr>
        <a:solidFill>
          <a:schemeClr val="bg1"/>
        </a:solidFill>
      </dgm:spPr>
      <dgm:t>
        <a:bodyPr/>
        <a:lstStyle/>
        <a:p>
          <a:endParaRPr lang="en-GB" noProof="0" dirty="0"/>
        </a:p>
      </dgm:t>
    </dgm:pt>
    <dgm:pt modelId="{045D7604-3400-4141-8044-175EC09D0161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800" b="1" noProof="0" dirty="0" smtClean="0"/>
            <a:t>Cost &amp; financing framework</a:t>
          </a:r>
        </a:p>
      </dgm:t>
    </dgm:pt>
    <dgm:pt modelId="{3A20B569-6F5D-488A-A0EB-1C2274E8333E}" type="parTrans" cxnId="{65812493-4551-4A43-89E3-97B06AC0FF78}">
      <dgm:prSet/>
      <dgm:spPr/>
      <dgm:t>
        <a:bodyPr/>
        <a:lstStyle/>
        <a:p>
          <a:endParaRPr lang="en-GB" noProof="0" dirty="0"/>
        </a:p>
      </dgm:t>
    </dgm:pt>
    <dgm:pt modelId="{5DCE7AC2-7432-49A8-9972-E64E94CFA924}" type="sibTrans" cxnId="{65812493-4551-4A43-89E3-97B06AC0FF78}">
      <dgm:prSet/>
      <dgm:spPr/>
      <dgm:t>
        <a:bodyPr/>
        <a:lstStyle/>
        <a:p>
          <a:endParaRPr lang="en-GB" noProof="0" dirty="0"/>
        </a:p>
      </dgm:t>
    </dgm:pt>
    <dgm:pt modelId="{03815876-B944-47AC-9027-1668ABC71B73}">
      <dgm:prSet phldrT="[Text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noProof="0" dirty="0" smtClean="0"/>
            <a:t>Ensuring adequate financing, including from humanitarian sources</a:t>
          </a:r>
          <a:endParaRPr lang="en-GB" sz="1800" noProof="0" dirty="0"/>
        </a:p>
      </dgm:t>
    </dgm:pt>
    <dgm:pt modelId="{5843BA2A-006F-4D2D-9C8E-8B235851F446}" type="parTrans" cxnId="{BA2EB63B-BF20-4F22-A86D-243FD31A9DF3}">
      <dgm:prSet/>
      <dgm:spPr/>
      <dgm:t>
        <a:bodyPr/>
        <a:lstStyle/>
        <a:p>
          <a:endParaRPr lang="en-GB" noProof="0" dirty="0"/>
        </a:p>
      </dgm:t>
    </dgm:pt>
    <dgm:pt modelId="{49564C53-D9C4-4684-B058-33F64245A5D1}" type="sibTrans" cxnId="{BA2EB63B-BF20-4F22-A86D-243FD31A9DF3}">
      <dgm:prSet/>
      <dgm:spPr/>
      <dgm:t>
        <a:bodyPr/>
        <a:lstStyle/>
        <a:p>
          <a:endParaRPr lang="en-GB" noProof="0" dirty="0"/>
        </a:p>
      </dgm:t>
    </dgm:pt>
    <dgm:pt modelId="{F2CAED24-673B-4D88-9F42-21E6996AF0F0}">
      <dgm:prSet phldrT="[Text]" custT="1"/>
      <dgm:spPr/>
      <dgm:t>
        <a:bodyPr/>
        <a:lstStyle/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noProof="0" dirty="0" smtClean="0"/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noProof="0" dirty="0" smtClean="0"/>
            <a:t>Conflict indicators integrated into data collection, maps, EMIS review e.g. attacks on schools 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noProof="0" dirty="0" smtClean="0"/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noProof="0" dirty="0"/>
        </a:p>
      </dgm:t>
    </dgm:pt>
    <dgm:pt modelId="{8CB2132B-03C8-4145-8322-CA54A089F290}" type="parTrans" cxnId="{E86BCEF1-70BD-4FD1-A61A-EBE7A5B52A7F}">
      <dgm:prSet/>
      <dgm:spPr/>
      <dgm:t>
        <a:bodyPr/>
        <a:lstStyle/>
        <a:p>
          <a:endParaRPr lang="en-GB" noProof="0" dirty="0"/>
        </a:p>
      </dgm:t>
    </dgm:pt>
    <dgm:pt modelId="{91BD4607-FBC2-4344-BD98-DFF9E11F1AE5}" type="sibTrans" cxnId="{E86BCEF1-70BD-4FD1-A61A-EBE7A5B52A7F}">
      <dgm:prSet/>
      <dgm:spPr/>
      <dgm:t>
        <a:bodyPr/>
        <a:lstStyle/>
        <a:p>
          <a:endParaRPr lang="en-GB" noProof="0" dirty="0"/>
        </a:p>
      </dgm:t>
    </dgm:pt>
    <dgm:pt modelId="{CF599B27-F08C-45DB-ABE1-B369C9E1A485}" type="pres">
      <dgm:prSet presAssocID="{A9F03903-CA78-4EDB-A3CE-A001EAF145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C13B4-842C-4761-946D-CDC820840E71}" type="pres">
      <dgm:prSet presAssocID="{688EF7A8-5423-4663-B3C3-C12322CAD738}" presName="vertFlow" presStyleCnt="0"/>
      <dgm:spPr/>
    </dgm:pt>
    <dgm:pt modelId="{E7F692E8-0AFB-42DD-845A-9F8B5A42A521}" type="pres">
      <dgm:prSet presAssocID="{688EF7A8-5423-4663-B3C3-C12322CAD738}" presName="header" presStyleLbl="node1" presStyleIdx="0" presStyleCnt="2" custScaleX="67595" custScaleY="59761"/>
      <dgm:spPr/>
      <dgm:t>
        <a:bodyPr/>
        <a:lstStyle/>
        <a:p>
          <a:endParaRPr lang="fr-FR"/>
        </a:p>
      </dgm:t>
    </dgm:pt>
    <dgm:pt modelId="{9C62F990-5AE7-4948-AB01-5D23F9C3770B}" type="pres">
      <dgm:prSet presAssocID="{99EBC29C-957F-41CF-A250-94E01E951B33}" presName="parTrans" presStyleLbl="sibTrans2D1" presStyleIdx="0" presStyleCnt="10" custLinFactY="1101360" custLinFactNeighborX="12214" custLinFactNeighborY="1200000"/>
      <dgm:spPr/>
      <dgm:t>
        <a:bodyPr/>
        <a:lstStyle/>
        <a:p>
          <a:endParaRPr lang="fr-FR"/>
        </a:p>
      </dgm:t>
    </dgm:pt>
    <dgm:pt modelId="{277B9D71-45E0-4A7F-904C-9C031376E670}" type="pres">
      <dgm:prSet presAssocID="{60629E2A-87EC-470D-B2B6-C472BDE86900}" presName="child" presStyleLbl="alignAccFollowNode1" presStyleIdx="0" presStyleCnt="10" custScaleX="6314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0388CA-5D6C-4437-A369-0C0A2058795A}" type="pres">
      <dgm:prSet presAssocID="{4DCE20BF-FEE4-4EB3-B6CB-BD380EB5A554}" presName="sibTrans" presStyleLbl="sibTrans2D1" presStyleIdx="1" presStyleCnt="10"/>
      <dgm:spPr/>
      <dgm:t>
        <a:bodyPr/>
        <a:lstStyle/>
        <a:p>
          <a:endParaRPr lang="fr-FR"/>
        </a:p>
      </dgm:t>
    </dgm:pt>
    <dgm:pt modelId="{4B1E2716-F4EF-4E2F-976B-717EA2AB99E1}" type="pres">
      <dgm:prSet presAssocID="{40499829-537B-4709-8A43-624DFA92829E}" presName="child" presStyleLbl="alignAccFollowNode1" presStyleIdx="1" presStyleCnt="10" custScaleX="6091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3ABEA5-604F-4720-A294-66049FD3EFB0}" type="pres">
      <dgm:prSet presAssocID="{C31332A5-58E2-4B64-812A-4FB8D14E0E16}" presName="sibTrans" presStyleLbl="sibTrans2D1" presStyleIdx="2" presStyleCnt="10"/>
      <dgm:spPr/>
      <dgm:t>
        <a:bodyPr/>
        <a:lstStyle/>
        <a:p>
          <a:endParaRPr lang="fr-FR"/>
        </a:p>
      </dgm:t>
    </dgm:pt>
    <dgm:pt modelId="{3422B188-AD1F-47C3-B0C8-1C75805DB95E}" type="pres">
      <dgm:prSet presAssocID="{10A95DCF-A812-4EFD-8F94-48146408EFDB}" presName="child" presStyleLbl="alignAccFollowNode1" presStyleIdx="2" presStyleCnt="10" custScaleX="61820" custLinFactNeighborX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A486D2-F1FF-432A-BEBE-8E567468AC83}" type="pres">
      <dgm:prSet presAssocID="{F3C57DA6-7C41-4A57-AA5B-7555ADB3D08B}" presName="sibTrans" presStyleLbl="sibTrans2D1" presStyleIdx="3" presStyleCnt="10" custAng="16243684" custFlipVert="0" custFlipHor="1" custScaleX="16890" custScaleY="101309" custLinFactY="182103" custLinFactNeighborX="2626" custLinFactNeighborY="200000"/>
      <dgm:spPr>
        <a:prstGeom prst="downArrow">
          <a:avLst/>
        </a:prstGeom>
      </dgm:spPr>
      <dgm:t>
        <a:bodyPr/>
        <a:lstStyle/>
        <a:p>
          <a:endParaRPr lang="fr-FR"/>
        </a:p>
      </dgm:t>
    </dgm:pt>
    <dgm:pt modelId="{9DB39FE6-8641-40FB-85BB-F384C850A6A0}" type="pres">
      <dgm:prSet presAssocID="{DB32E5E3-2F7E-4591-94C4-6E2551022894}" presName="child" presStyleLbl="alignAccFollowNode1" presStyleIdx="3" presStyleCnt="10" custScaleX="61820" custLinFactY="109833" custLinFactNeighborX="83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628339-8F5B-4851-A2B7-C55CB846418B}" type="pres">
      <dgm:prSet presAssocID="{0378B59C-B472-4171-B785-F7AE95B16B79}" presName="sibTrans" presStyleLbl="sibTrans2D1" presStyleIdx="4" presStyleCnt="10" custFlipVert="1" custFlipHor="0" custScaleX="73783" custScaleY="302459" custLinFactX="1606642" custLinFactY="-1600000" custLinFactNeighborX="1700000" custLinFactNeighborY="-1626842"/>
      <dgm:spPr/>
      <dgm:t>
        <a:bodyPr/>
        <a:lstStyle/>
        <a:p>
          <a:endParaRPr lang="fr-FR"/>
        </a:p>
      </dgm:t>
    </dgm:pt>
    <dgm:pt modelId="{9120E45C-ED5B-4283-A758-397026616D6A}" type="pres">
      <dgm:prSet presAssocID="{045D7604-3400-4141-8044-175EC09D0161}" presName="child" presStyleLbl="alignAccFollowNode1" presStyleIdx="4" presStyleCnt="10" custScaleX="61820" custLinFactY="-106366" custLinFactNeighborX="89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ADC55B-48F3-4FF8-B6D4-63D32BF9BE04}" type="pres">
      <dgm:prSet presAssocID="{688EF7A8-5423-4663-B3C3-C12322CAD738}" presName="hSp" presStyleCnt="0"/>
      <dgm:spPr/>
    </dgm:pt>
    <dgm:pt modelId="{D1217389-2634-4967-9556-4A0F23820684}" type="pres">
      <dgm:prSet presAssocID="{15BC0BB1-9C6B-4231-ABF8-1ECD5749C6D8}" presName="vertFlow" presStyleCnt="0"/>
      <dgm:spPr/>
    </dgm:pt>
    <dgm:pt modelId="{5577467D-9953-4391-B514-2640A1C97724}" type="pres">
      <dgm:prSet presAssocID="{15BC0BB1-9C6B-4231-ABF8-1ECD5749C6D8}" presName="header" presStyleLbl="node1" presStyleIdx="1" presStyleCnt="2" custScaleX="108569" custScaleY="61095"/>
      <dgm:spPr/>
      <dgm:t>
        <a:bodyPr/>
        <a:lstStyle/>
        <a:p>
          <a:endParaRPr lang="fr-FR"/>
        </a:p>
      </dgm:t>
    </dgm:pt>
    <dgm:pt modelId="{20C5F9CA-9F51-44B6-914A-707CE806DD52}" type="pres">
      <dgm:prSet presAssocID="{E394A230-08A7-4994-9551-09331652D0B0}" presName="parTrans" presStyleLbl="sibTrans2D1" presStyleIdx="5" presStyleCnt="10" custScaleX="116894"/>
      <dgm:spPr/>
      <dgm:t>
        <a:bodyPr/>
        <a:lstStyle/>
        <a:p>
          <a:endParaRPr lang="fr-FR"/>
        </a:p>
      </dgm:t>
    </dgm:pt>
    <dgm:pt modelId="{A97BD3C9-0B2E-40FD-949D-2943D560F379}" type="pres">
      <dgm:prSet presAssocID="{CE6260C1-F826-4E28-AC7B-55F1127374D9}" presName="child" presStyleLbl="alignAccFollowNode1" presStyleIdx="5" presStyleCnt="10" custScaleX="242158" custScaleY="9955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8BEDF5-E4CA-4D10-99EB-F9791CB3CB05}" type="pres">
      <dgm:prSet presAssocID="{AA68404D-FDCE-4ED5-B214-24022E4B61B2}" presName="sibTrans" presStyleLbl="sibTrans2D1" presStyleIdx="6" presStyleCnt="10" custScaleX="116894"/>
      <dgm:spPr/>
      <dgm:t>
        <a:bodyPr/>
        <a:lstStyle/>
        <a:p>
          <a:endParaRPr lang="fr-FR"/>
        </a:p>
      </dgm:t>
    </dgm:pt>
    <dgm:pt modelId="{5D344BEA-44EE-4956-A610-AB7AB908DF17}" type="pres">
      <dgm:prSet presAssocID="{44136D82-4F18-4931-9EA8-1329441158B4}" presName="child" presStyleLbl="alignAccFollowNode1" presStyleIdx="6" presStyleCnt="10" custScaleX="242158" custScaleY="9955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A01990-E4FC-4253-B800-5A9E075748FE}" type="pres">
      <dgm:prSet presAssocID="{D15356D2-82EE-4EE8-93DB-DEFBEAFB9526}" presName="sibTrans" presStyleLbl="sibTrans2D1" presStyleIdx="7" presStyleCnt="10" custScaleX="139551"/>
      <dgm:spPr/>
      <dgm:t>
        <a:bodyPr/>
        <a:lstStyle/>
        <a:p>
          <a:endParaRPr lang="fr-FR"/>
        </a:p>
      </dgm:t>
    </dgm:pt>
    <dgm:pt modelId="{99289AC0-BAEE-4DC1-B931-6964810D3F66}" type="pres">
      <dgm:prSet presAssocID="{4705E61E-C4AA-4322-9BE1-D14E75E5F1F4}" presName="child" presStyleLbl="alignAccFollowNode1" presStyleIdx="7" presStyleCnt="10" custScaleX="242158" custScaleY="99554" custLinFactNeighborY="-811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B924B3-0C77-4A43-ADD2-81219DAFADCE}" type="pres">
      <dgm:prSet presAssocID="{56A47617-39DB-4991-BA77-E225BA09C95D}" presName="sibTrans" presStyleLbl="sibTrans2D1" presStyleIdx="8" presStyleCnt="10" custScaleX="100566"/>
      <dgm:spPr/>
      <dgm:t>
        <a:bodyPr/>
        <a:lstStyle/>
        <a:p>
          <a:endParaRPr lang="fr-FR"/>
        </a:p>
      </dgm:t>
    </dgm:pt>
    <dgm:pt modelId="{D29BB658-3B52-4F12-9C51-3F752FBA7C65}" type="pres">
      <dgm:prSet presAssocID="{03815876-B944-47AC-9027-1668ABC71B73}" presName="child" presStyleLbl="alignAccFollowNode1" presStyleIdx="8" presStyleCnt="10" custScaleX="242158" custScaleY="99554" custLinFactNeighborY="-401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1B98F6-3FD7-4EDA-A689-245BD6745C52}" type="pres">
      <dgm:prSet presAssocID="{49564C53-D9C4-4684-B058-33F64245A5D1}" presName="sibTrans" presStyleLbl="sibTrans2D1" presStyleIdx="9" presStyleCnt="10"/>
      <dgm:spPr/>
      <dgm:t>
        <a:bodyPr/>
        <a:lstStyle/>
        <a:p>
          <a:endParaRPr lang="fr-FR"/>
        </a:p>
      </dgm:t>
    </dgm:pt>
    <dgm:pt modelId="{AE9607F7-855A-4916-BCB2-EC4DD45A9335}" type="pres">
      <dgm:prSet presAssocID="{F2CAED24-673B-4D88-9F42-21E6996AF0F0}" presName="child" presStyleLbl="alignAccFollowNode1" presStyleIdx="9" presStyleCnt="10" custScaleX="242158" custScaleY="99554" custLinFactNeighborX="74" custLinFactNeighborY="-15669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48E12AB-4883-444D-BFF6-41F6F568479F}" srcId="{A9F03903-CA78-4EDB-A3CE-A001EAF1450E}" destId="{688EF7A8-5423-4663-B3C3-C12322CAD738}" srcOrd="0" destOrd="0" parTransId="{E42BB9C6-8F96-4856-945C-A4B0A8690823}" sibTransId="{01AEC9A1-1B1A-4FE8-BD47-96CF44A6500C}"/>
    <dgm:cxn modelId="{540E5BBE-4323-4733-9FDB-86AD410123FD}" srcId="{688EF7A8-5423-4663-B3C3-C12322CAD738}" destId="{10A95DCF-A812-4EFD-8F94-48146408EFDB}" srcOrd="2" destOrd="0" parTransId="{3ECEA739-96D2-4C37-96C2-13D9FD3DD456}" sibTransId="{F3C57DA6-7C41-4A57-AA5B-7555ADB3D08B}"/>
    <dgm:cxn modelId="{1B60D3E3-A215-4934-B3DA-A74B5F4AAE8E}" type="presOf" srcId="{49564C53-D9C4-4684-B058-33F64245A5D1}" destId="{251B98F6-3FD7-4EDA-A689-245BD6745C52}" srcOrd="0" destOrd="0" presId="urn:microsoft.com/office/officeart/2005/8/layout/lProcess1"/>
    <dgm:cxn modelId="{C1C239C1-740F-496C-A337-C4EB550BC6EE}" type="presOf" srcId="{40499829-537B-4709-8A43-624DFA92829E}" destId="{4B1E2716-F4EF-4E2F-976B-717EA2AB99E1}" srcOrd="0" destOrd="0" presId="urn:microsoft.com/office/officeart/2005/8/layout/lProcess1"/>
    <dgm:cxn modelId="{35C10CAC-5CB2-4369-8446-D487591FE887}" srcId="{15BC0BB1-9C6B-4231-ABF8-1ECD5749C6D8}" destId="{CE6260C1-F826-4E28-AC7B-55F1127374D9}" srcOrd="0" destOrd="0" parTransId="{E394A230-08A7-4994-9551-09331652D0B0}" sibTransId="{AA68404D-FDCE-4ED5-B214-24022E4B61B2}"/>
    <dgm:cxn modelId="{E6D4B386-3638-4D3D-8E44-27CD7B3490A9}" type="presOf" srcId="{60629E2A-87EC-470D-B2B6-C472BDE86900}" destId="{277B9D71-45E0-4A7F-904C-9C031376E670}" srcOrd="0" destOrd="0" presId="urn:microsoft.com/office/officeart/2005/8/layout/lProcess1"/>
    <dgm:cxn modelId="{06630D57-49D5-4546-9E3C-040107066F05}" type="presOf" srcId="{0378B59C-B472-4171-B785-F7AE95B16B79}" destId="{F7628339-8F5B-4851-A2B7-C55CB846418B}" srcOrd="0" destOrd="0" presId="urn:microsoft.com/office/officeart/2005/8/layout/lProcess1"/>
    <dgm:cxn modelId="{C10B3660-5E5B-42CB-8567-CA2D3C8F52A7}" srcId="{15BC0BB1-9C6B-4231-ABF8-1ECD5749C6D8}" destId="{4705E61E-C4AA-4322-9BE1-D14E75E5F1F4}" srcOrd="2" destOrd="0" parTransId="{EC7A1773-0DF2-4D15-BE84-1ABC7985FD73}" sibTransId="{56A47617-39DB-4991-BA77-E225BA09C95D}"/>
    <dgm:cxn modelId="{009CE043-1B46-491E-9B4A-F4AAD62F2946}" type="presOf" srcId="{99EBC29C-957F-41CF-A250-94E01E951B33}" destId="{9C62F990-5AE7-4948-AB01-5D23F9C3770B}" srcOrd="0" destOrd="0" presId="urn:microsoft.com/office/officeart/2005/8/layout/lProcess1"/>
    <dgm:cxn modelId="{E86BCEF1-70BD-4FD1-A61A-EBE7A5B52A7F}" srcId="{15BC0BB1-9C6B-4231-ABF8-1ECD5749C6D8}" destId="{F2CAED24-673B-4D88-9F42-21E6996AF0F0}" srcOrd="4" destOrd="0" parTransId="{8CB2132B-03C8-4145-8322-CA54A089F290}" sibTransId="{91BD4607-FBC2-4344-BD98-DFF9E11F1AE5}"/>
    <dgm:cxn modelId="{D95EE8F9-394C-41F4-B862-E6F47B4F79F0}" type="presOf" srcId="{F3C57DA6-7C41-4A57-AA5B-7555ADB3D08B}" destId="{21A486D2-F1FF-432A-BEBE-8E567468AC83}" srcOrd="0" destOrd="0" presId="urn:microsoft.com/office/officeart/2005/8/layout/lProcess1"/>
    <dgm:cxn modelId="{3179DEBE-8D38-4C56-A319-F873CEAC599B}" type="presOf" srcId="{C31332A5-58E2-4B64-812A-4FB8D14E0E16}" destId="{3A3ABEA5-604F-4720-A294-66049FD3EFB0}" srcOrd="0" destOrd="0" presId="urn:microsoft.com/office/officeart/2005/8/layout/lProcess1"/>
    <dgm:cxn modelId="{0ADF4893-1F05-4548-894D-D283F4EF3837}" type="presOf" srcId="{AA68404D-FDCE-4ED5-B214-24022E4B61B2}" destId="{538BEDF5-E4CA-4D10-99EB-F9791CB3CB05}" srcOrd="0" destOrd="0" presId="urn:microsoft.com/office/officeart/2005/8/layout/lProcess1"/>
    <dgm:cxn modelId="{EDD8948A-22D0-4E4A-9B19-3DA3B4C788F6}" srcId="{688EF7A8-5423-4663-B3C3-C12322CAD738}" destId="{40499829-537B-4709-8A43-624DFA92829E}" srcOrd="1" destOrd="0" parTransId="{5A9D923D-A282-439A-A881-13D791399202}" sibTransId="{C31332A5-58E2-4B64-812A-4FB8D14E0E16}"/>
    <dgm:cxn modelId="{4FB592C2-DE23-4456-93B4-C22D78476F25}" type="presOf" srcId="{03815876-B944-47AC-9027-1668ABC71B73}" destId="{D29BB658-3B52-4F12-9C51-3F752FBA7C65}" srcOrd="0" destOrd="0" presId="urn:microsoft.com/office/officeart/2005/8/layout/lProcess1"/>
    <dgm:cxn modelId="{B0F28C72-4DD6-42AA-A846-EA7B205B7D10}" type="presOf" srcId="{D15356D2-82EE-4EE8-93DB-DEFBEAFB9526}" destId="{1CA01990-E4FC-4253-B800-5A9E075748FE}" srcOrd="0" destOrd="0" presId="urn:microsoft.com/office/officeart/2005/8/layout/lProcess1"/>
    <dgm:cxn modelId="{0B562DB5-FD78-44B5-AFC9-D3BB7DB23C7A}" type="presOf" srcId="{DB32E5E3-2F7E-4591-94C4-6E2551022894}" destId="{9DB39FE6-8641-40FB-85BB-F384C850A6A0}" srcOrd="0" destOrd="0" presId="urn:microsoft.com/office/officeart/2005/8/layout/lProcess1"/>
    <dgm:cxn modelId="{DB10E8F3-4A5F-4277-A168-6BC3E329E1AE}" type="presOf" srcId="{F2CAED24-673B-4D88-9F42-21E6996AF0F0}" destId="{AE9607F7-855A-4916-BCB2-EC4DD45A9335}" srcOrd="0" destOrd="0" presId="urn:microsoft.com/office/officeart/2005/8/layout/lProcess1"/>
    <dgm:cxn modelId="{C5CB8AAE-FD68-4FBA-B338-12650ED09960}" type="presOf" srcId="{045D7604-3400-4141-8044-175EC09D0161}" destId="{9120E45C-ED5B-4283-A758-397026616D6A}" srcOrd="0" destOrd="0" presId="urn:microsoft.com/office/officeart/2005/8/layout/lProcess1"/>
    <dgm:cxn modelId="{F94CFF23-E5D6-47EC-9730-EF665AB47398}" srcId="{15BC0BB1-9C6B-4231-ABF8-1ECD5749C6D8}" destId="{44136D82-4F18-4931-9EA8-1329441158B4}" srcOrd="1" destOrd="0" parTransId="{E9D464A1-5D8F-42B6-963F-AF51ECB6B327}" sibTransId="{D15356D2-82EE-4EE8-93DB-DEFBEAFB9526}"/>
    <dgm:cxn modelId="{DE17E56E-D026-4354-AC13-35D9857AB4CD}" type="presOf" srcId="{E394A230-08A7-4994-9551-09331652D0B0}" destId="{20C5F9CA-9F51-44B6-914A-707CE806DD52}" srcOrd="0" destOrd="0" presId="urn:microsoft.com/office/officeart/2005/8/layout/lProcess1"/>
    <dgm:cxn modelId="{FD497A8B-5890-4227-A38B-C96D9B7E5F29}" type="presOf" srcId="{15BC0BB1-9C6B-4231-ABF8-1ECD5749C6D8}" destId="{5577467D-9953-4391-B514-2640A1C97724}" srcOrd="0" destOrd="0" presId="urn:microsoft.com/office/officeart/2005/8/layout/lProcess1"/>
    <dgm:cxn modelId="{676AF99B-11E9-4BD8-B9D5-BFB419059A02}" srcId="{688EF7A8-5423-4663-B3C3-C12322CAD738}" destId="{60629E2A-87EC-470D-B2B6-C472BDE86900}" srcOrd="0" destOrd="0" parTransId="{99EBC29C-957F-41CF-A250-94E01E951B33}" sibTransId="{4DCE20BF-FEE4-4EB3-B6CB-BD380EB5A554}"/>
    <dgm:cxn modelId="{65C26D88-D1D6-4911-AE3B-13F048E63A02}" type="presOf" srcId="{688EF7A8-5423-4663-B3C3-C12322CAD738}" destId="{E7F692E8-0AFB-42DD-845A-9F8B5A42A521}" srcOrd="0" destOrd="0" presId="urn:microsoft.com/office/officeart/2005/8/layout/lProcess1"/>
    <dgm:cxn modelId="{C94190B4-B541-41BE-AA1B-CFD979A9D21F}" type="presOf" srcId="{4705E61E-C4AA-4322-9BE1-D14E75E5F1F4}" destId="{99289AC0-BAEE-4DC1-B931-6964810D3F66}" srcOrd="0" destOrd="0" presId="urn:microsoft.com/office/officeart/2005/8/layout/lProcess1"/>
    <dgm:cxn modelId="{F702C5FB-FB63-4501-A657-77B5D202817C}" type="presOf" srcId="{A9F03903-CA78-4EDB-A3CE-A001EAF1450E}" destId="{CF599B27-F08C-45DB-ABE1-B369C9E1A485}" srcOrd="0" destOrd="0" presId="urn:microsoft.com/office/officeart/2005/8/layout/lProcess1"/>
    <dgm:cxn modelId="{E41C8464-57A7-4DEA-8547-0D9BE1725E3A}" srcId="{A9F03903-CA78-4EDB-A3CE-A001EAF1450E}" destId="{15BC0BB1-9C6B-4231-ABF8-1ECD5749C6D8}" srcOrd="1" destOrd="0" parTransId="{627E3C16-ECBE-4E0E-A767-48E576A8A3E0}" sibTransId="{F31EFB88-4F19-4E90-82F5-91702C7F885A}"/>
    <dgm:cxn modelId="{226D1034-522F-47FE-B1BE-33E05A0325D4}" type="presOf" srcId="{10A95DCF-A812-4EFD-8F94-48146408EFDB}" destId="{3422B188-AD1F-47C3-B0C8-1C75805DB95E}" srcOrd="0" destOrd="0" presId="urn:microsoft.com/office/officeart/2005/8/layout/lProcess1"/>
    <dgm:cxn modelId="{AB48DE74-6F61-4E21-894D-2021544EBA45}" type="presOf" srcId="{44136D82-4F18-4931-9EA8-1329441158B4}" destId="{5D344BEA-44EE-4956-A610-AB7AB908DF17}" srcOrd="0" destOrd="0" presId="urn:microsoft.com/office/officeart/2005/8/layout/lProcess1"/>
    <dgm:cxn modelId="{65812493-4551-4A43-89E3-97B06AC0FF78}" srcId="{688EF7A8-5423-4663-B3C3-C12322CAD738}" destId="{045D7604-3400-4141-8044-175EC09D0161}" srcOrd="4" destOrd="0" parTransId="{3A20B569-6F5D-488A-A0EB-1C2274E8333E}" sibTransId="{5DCE7AC2-7432-49A8-9972-E64E94CFA924}"/>
    <dgm:cxn modelId="{C30A27B3-682E-43F9-AF8C-A21F975DC0F7}" type="presOf" srcId="{4DCE20BF-FEE4-4EB3-B6CB-BD380EB5A554}" destId="{E60388CA-5D6C-4437-A369-0C0A2058795A}" srcOrd="0" destOrd="0" presId="urn:microsoft.com/office/officeart/2005/8/layout/lProcess1"/>
    <dgm:cxn modelId="{54DDF0FE-8E57-4172-A582-E58E061F3743}" srcId="{688EF7A8-5423-4663-B3C3-C12322CAD738}" destId="{DB32E5E3-2F7E-4591-94C4-6E2551022894}" srcOrd="3" destOrd="0" parTransId="{582540B0-A8B2-4AA9-9CD4-0CCAFA932C30}" sibTransId="{0378B59C-B472-4171-B785-F7AE95B16B79}"/>
    <dgm:cxn modelId="{1D16140D-D55A-4F69-AD45-E99C1433C82D}" type="presOf" srcId="{CE6260C1-F826-4E28-AC7B-55F1127374D9}" destId="{A97BD3C9-0B2E-40FD-949D-2943D560F379}" srcOrd="0" destOrd="0" presId="urn:microsoft.com/office/officeart/2005/8/layout/lProcess1"/>
    <dgm:cxn modelId="{BA2EB63B-BF20-4F22-A86D-243FD31A9DF3}" srcId="{15BC0BB1-9C6B-4231-ABF8-1ECD5749C6D8}" destId="{03815876-B944-47AC-9027-1668ABC71B73}" srcOrd="3" destOrd="0" parTransId="{5843BA2A-006F-4D2D-9C8E-8B235851F446}" sibTransId="{49564C53-D9C4-4684-B058-33F64245A5D1}"/>
    <dgm:cxn modelId="{AECB12A6-E847-43FA-BE5C-874842C1387E}" type="presOf" srcId="{56A47617-39DB-4991-BA77-E225BA09C95D}" destId="{29B924B3-0C77-4A43-ADD2-81219DAFADCE}" srcOrd="0" destOrd="0" presId="urn:microsoft.com/office/officeart/2005/8/layout/lProcess1"/>
    <dgm:cxn modelId="{41E990CB-480E-4596-B2F4-67BC6539730F}" type="presParOf" srcId="{CF599B27-F08C-45DB-ABE1-B369C9E1A485}" destId="{AA6C13B4-842C-4761-946D-CDC820840E71}" srcOrd="0" destOrd="0" presId="urn:microsoft.com/office/officeart/2005/8/layout/lProcess1"/>
    <dgm:cxn modelId="{EB571901-E092-4134-81C0-64F09420AC98}" type="presParOf" srcId="{AA6C13B4-842C-4761-946D-CDC820840E71}" destId="{E7F692E8-0AFB-42DD-845A-9F8B5A42A521}" srcOrd="0" destOrd="0" presId="urn:microsoft.com/office/officeart/2005/8/layout/lProcess1"/>
    <dgm:cxn modelId="{1B33F532-0FC9-48B2-B240-A79A9DE49963}" type="presParOf" srcId="{AA6C13B4-842C-4761-946D-CDC820840E71}" destId="{9C62F990-5AE7-4948-AB01-5D23F9C3770B}" srcOrd="1" destOrd="0" presId="urn:microsoft.com/office/officeart/2005/8/layout/lProcess1"/>
    <dgm:cxn modelId="{E329195E-4E1A-471A-85F1-4FD78CEE15DA}" type="presParOf" srcId="{AA6C13B4-842C-4761-946D-CDC820840E71}" destId="{277B9D71-45E0-4A7F-904C-9C031376E670}" srcOrd="2" destOrd="0" presId="urn:microsoft.com/office/officeart/2005/8/layout/lProcess1"/>
    <dgm:cxn modelId="{5F34E89D-D129-4E3E-B3AC-44D0237BAD5F}" type="presParOf" srcId="{AA6C13B4-842C-4761-946D-CDC820840E71}" destId="{E60388CA-5D6C-4437-A369-0C0A2058795A}" srcOrd="3" destOrd="0" presId="urn:microsoft.com/office/officeart/2005/8/layout/lProcess1"/>
    <dgm:cxn modelId="{2E739C39-5A55-4BD5-8968-FC757EBEA342}" type="presParOf" srcId="{AA6C13B4-842C-4761-946D-CDC820840E71}" destId="{4B1E2716-F4EF-4E2F-976B-717EA2AB99E1}" srcOrd="4" destOrd="0" presId="urn:microsoft.com/office/officeart/2005/8/layout/lProcess1"/>
    <dgm:cxn modelId="{45F49A39-1E78-4403-9643-CC563D4C84CB}" type="presParOf" srcId="{AA6C13B4-842C-4761-946D-CDC820840E71}" destId="{3A3ABEA5-604F-4720-A294-66049FD3EFB0}" srcOrd="5" destOrd="0" presId="urn:microsoft.com/office/officeart/2005/8/layout/lProcess1"/>
    <dgm:cxn modelId="{1AAEAAD0-105B-415D-83C2-9F36DBD1ECAE}" type="presParOf" srcId="{AA6C13B4-842C-4761-946D-CDC820840E71}" destId="{3422B188-AD1F-47C3-B0C8-1C75805DB95E}" srcOrd="6" destOrd="0" presId="urn:microsoft.com/office/officeart/2005/8/layout/lProcess1"/>
    <dgm:cxn modelId="{631962EE-E7F4-40C0-858D-BE4A884DE91D}" type="presParOf" srcId="{AA6C13B4-842C-4761-946D-CDC820840E71}" destId="{21A486D2-F1FF-432A-BEBE-8E567468AC83}" srcOrd="7" destOrd="0" presId="urn:microsoft.com/office/officeart/2005/8/layout/lProcess1"/>
    <dgm:cxn modelId="{50F3D619-2FAC-4906-80D8-C98E943A858E}" type="presParOf" srcId="{AA6C13B4-842C-4761-946D-CDC820840E71}" destId="{9DB39FE6-8641-40FB-85BB-F384C850A6A0}" srcOrd="8" destOrd="0" presId="urn:microsoft.com/office/officeart/2005/8/layout/lProcess1"/>
    <dgm:cxn modelId="{425DCC03-E0DD-401C-85FB-1CE924984EDD}" type="presParOf" srcId="{AA6C13B4-842C-4761-946D-CDC820840E71}" destId="{F7628339-8F5B-4851-A2B7-C55CB846418B}" srcOrd="9" destOrd="0" presId="urn:microsoft.com/office/officeart/2005/8/layout/lProcess1"/>
    <dgm:cxn modelId="{28E846C6-49ED-4546-A191-4C9A675A3F34}" type="presParOf" srcId="{AA6C13B4-842C-4761-946D-CDC820840E71}" destId="{9120E45C-ED5B-4283-A758-397026616D6A}" srcOrd="10" destOrd="0" presId="urn:microsoft.com/office/officeart/2005/8/layout/lProcess1"/>
    <dgm:cxn modelId="{55E7869E-673A-4EEE-B42F-5D1318CDAAB3}" type="presParOf" srcId="{CF599B27-F08C-45DB-ABE1-B369C9E1A485}" destId="{CEADC55B-48F3-4FF8-B6D4-63D32BF9BE04}" srcOrd="1" destOrd="0" presId="urn:microsoft.com/office/officeart/2005/8/layout/lProcess1"/>
    <dgm:cxn modelId="{6B7204DF-34D8-4948-88EC-BE1B99743B9A}" type="presParOf" srcId="{CF599B27-F08C-45DB-ABE1-B369C9E1A485}" destId="{D1217389-2634-4967-9556-4A0F23820684}" srcOrd="2" destOrd="0" presId="urn:microsoft.com/office/officeart/2005/8/layout/lProcess1"/>
    <dgm:cxn modelId="{A679ED0A-B22A-41A1-AF09-62843183BEC4}" type="presParOf" srcId="{D1217389-2634-4967-9556-4A0F23820684}" destId="{5577467D-9953-4391-B514-2640A1C97724}" srcOrd="0" destOrd="0" presId="urn:microsoft.com/office/officeart/2005/8/layout/lProcess1"/>
    <dgm:cxn modelId="{05F15AF6-9663-486E-9A42-2D7262D9D916}" type="presParOf" srcId="{D1217389-2634-4967-9556-4A0F23820684}" destId="{20C5F9CA-9F51-44B6-914A-707CE806DD52}" srcOrd="1" destOrd="0" presId="urn:microsoft.com/office/officeart/2005/8/layout/lProcess1"/>
    <dgm:cxn modelId="{C02275CC-C7E1-42F5-8019-7DB829F69010}" type="presParOf" srcId="{D1217389-2634-4967-9556-4A0F23820684}" destId="{A97BD3C9-0B2E-40FD-949D-2943D560F379}" srcOrd="2" destOrd="0" presId="urn:microsoft.com/office/officeart/2005/8/layout/lProcess1"/>
    <dgm:cxn modelId="{3DBE485D-FEAC-4421-BE21-96B3DB8205B3}" type="presParOf" srcId="{D1217389-2634-4967-9556-4A0F23820684}" destId="{538BEDF5-E4CA-4D10-99EB-F9791CB3CB05}" srcOrd="3" destOrd="0" presId="urn:microsoft.com/office/officeart/2005/8/layout/lProcess1"/>
    <dgm:cxn modelId="{B0E8BE35-6857-4403-90F4-2FDD670F09B4}" type="presParOf" srcId="{D1217389-2634-4967-9556-4A0F23820684}" destId="{5D344BEA-44EE-4956-A610-AB7AB908DF17}" srcOrd="4" destOrd="0" presId="urn:microsoft.com/office/officeart/2005/8/layout/lProcess1"/>
    <dgm:cxn modelId="{21F86640-FA4A-4750-AD4E-5E23C0CB255A}" type="presParOf" srcId="{D1217389-2634-4967-9556-4A0F23820684}" destId="{1CA01990-E4FC-4253-B800-5A9E075748FE}" srcOrd="5" destOrd="0" presId="urn:microsoft.com/office/officeart/2005/8/layout/lProcess1"/>
    <dgm:cxn modelId="{988CCFA0-A48E-49A1-8955-0EE38482FE67}" type="presParOf" srcId="{D1217389-2634-4967-9556-4A0F23820684}" destId="{99289AC0-BAEE-4DC1-B931-6964810D3F66}" srcOrd="6" destOrd="0" presId="urn:microsoft.com/office/officeart/2005/8/layout/lProcess1"/>
    <dgm:cxn modelId="{BF574A0A-EB02-4FCA-A355-A4EF4EF4A1B5}" type="presParOf" srcId="{D1217389-2634-4967-9556-4A0F23820684}" destId="{29B924B3-0C77-4A43-ADD2-81219DAFADCE}" srcOrd="7" destOrd="0" presId="urn:microsoft.com/office/officeart/2005/8/layout/lProcess1"/>
    <dgm:cxn modelId="{D330E8B2-273D-4466-A01D-DC736B4FAD35}" type="presParOf" srcId="{D1217389-2634-4967-9556-4A0F23820684}" destId="{D29BB658-3B52-4F12-9C51-3F752FBA7C65}" srcOrd="8" destOrd="0" presId="urn:microsoft.com/office/officeart/2005/8/layout/lProcess1"/>
    <dgm:cxn modelId="{E6420DBD-905A-4999-8BE4-E8C9874E7B5D}" type="presParOf" srcId="{D1217389-2634-4967-9556-4A0F23820684}" destId="{251B98F6-3FD7-4EDA-A689-245BD6745C52}" srcOrd="9" destOrd="0" presId="urn:microsoft.com/office/officeart/2005/8/layout/lProcess1"/>
    <dgm:cxn modelId="{64D3181C-E93C-4314-8CAF-51BF74D67B3B}" type="presParOf" srcId="{D1217389-2634-4967-9556-4A0F23820684}" destId="{AE9607F7-855A-4916-BCB2-EC4DD45A9335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80C7EE-3DA1-4729-A78A-C939AAAF5DC7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164F24-4E32-4DDB-A7F5-214EF8CBEF82}">
      <dgm:prSet phldrT="[Text]" custT="1"/>
      <dgm:spPr/>
      <dgm:t>
        <a:bodyPr/>
        <a:lstStyle/>
        <a:p>
          <a:r>
            <a:rPr lang="fr-FR" sz="3200" dirty="0" smtClean="0"/>
            <a:t>Education </a:t>
          </a:r>
          <a:r>
            <a:rPr lang="fr-FR" sz="3200" dirty="0" err="1" smtClean="0"/>
            <a:t>Sector</a:t>
          </a:r>
          <a:r>
            <a:rPr lang="fr-FR" sz="3200" dirty="0" smtClean="0"/>
            <a:t> </a:t>
          </a:r>
          <a:r>
            <a:rPr lang="fr-FR" sz="3200" dirty="0" err="1" smtClean="0"/>
            <a:t>Diagnosis</a:t>
          </a:r>
          <a:endParaRPr lang="fr-FR" sz="3200" dirty="0"/>
        </a:p>
      </dgm:t>
    </dgm:pt>
    <dgm:pt modelId="{C6995F1C-721B-44C1-BBB8-06EAFEA9E6F7}" type="parTrans" cxnId="{7D98AF91-E28F-42B0-A214-713081D02564}">
      <dgm:prSet/>
      <dgm:spPr/>
      <dgm:t>
        <a:bodyPr/>
        <a:lstStyle/>
        <a:p>
          <a:endParaRPr lang="fr-FR"/>
        </a:p>
      </dgm:t>
    </dgm:pt>
    <dgm:pt modelId="{94BAA0C6-CB0D-4EA9-AFA7-CB3139EAC181}" type="sibTrans" cxnId="{7D98AF91-E28F-42B0-A214-713081D02564}">
      <dgm:prSet/>
      <dgm:spPr/>
      <dgm:t>
        <a:bodyPr/>
        <a:lstStyle/>
        <a:p>
          <a:endParaRPr lang="fr-FR"/>
        </a:p>
      </dgm:t>
    </dgm:pt>
    <dgm:pt modelId="{DA84340B-354B-4EF9-8A66-32450B98BFF1}">
      <dgm:prSet phldrT="[Text]" custT="1"/>
      <dgm:spPr/>
      <dgm:t>
        <a:bodyPr/>
        <a:lstStyle/>
        <a:p>
          <a:r>
            <a:rPr lang="en-GB" sz="1600" b="1" dirty="0" smtClean="0"/>
            <a:t>Analysis of Context</a:t>
          </a:r>
          <a:endParaRPr lang="fr-FR" sz="1600" dirty="0"/>
        </a:p>
      </dgm:t>
    </dgm:pt>
    <dgm:pt modelId="{5F4EEC1A-D532-4E92-A5C5-DC1CEECF4791}" type="parTrans" cxnId="{57AB0C76-D36C-427D-A96F-C7907659CCE1}">
      <dgm:prSet/>
      <dgm:spPr/>
      <dgm:t>
        <a:bodyPr/>
        <a:lstStyle/>
        <a:p>
          <a:endParaRPr lang="fr-FR"/>
        </a:p>
      </dgm:t>
    </dgm:pt>
    <dgm:pt modelId="{C770EA32-2348-498C-8092-CF8435712D20}" type="sibTrans" cxnId="{57AB0C76-D36C-427D-A96F-C7907659CCE1}">
      <dgm:prSet/>
      <dgm:spPr/>
      <dgm:t>
        <a:bodyPr/>
        <a:lstStyle/>
        <a:p>
          <a:endParaRPr lang="fr-FR"/>
        </a:p>
      </dgm:t>
    </dgm:pt>
    <dgm:pt modelId="{382CAAB1-E66C-4C01-8DB2-C435ACD0718F}">
      <dgm:prSet phldrT="[Text]" custT="1"/>
      <dgm:spPr/>
      <dgm:t>
        <a:bodyPr/>
        <a:lstStyle/>
        <a:p>
          <a:r>
            <a:rPr lang="en-GB" sz="1600" b="1" dirty="0" smtClean="0"/>
            <a:t>Analysis of Policy</a:t>
          </a:r>
          <a:endParaRPr lang="fr-FR" sz="1600" dirty="0"/>
        </a:p>
      </dgm:t>
    </dgm:pt>
    <dgm:pt modelId="{BC3B746A-5033-40D6-9618-C7A9C2EB5056}" type="parTrans" cxnId="{8E370D41-F3D5-41E0-B970-9BA84BC88E58}">
      <dgm:prSet/>
      <dgm:spPr/>
      <dgm:t>
        <a:bodyPr/>
        <a:lstStyle/>
        <a:p>
          <a:endParaRPr lang="fr-FR"/>
        </a:p>
      </dgm:t>
    </dgm:pt>
    <dgm:pt modelId="{F637D660-BC63-4AED-B2B7-DE6C33EF9454}" type="sibTrans" cxnId="{8E370D41-F3D5-41E0-B970-9BA84BC88E58}">
      <dgm:prSet/>
      <dgm:spPr/>
      <dgm:t>
        <a:bodyPr/>
        <a:lstStyle/>
        <a:p>
          <a:endParaRPr lang="fr-FR"/>
        </a:p>
      </dgm:t>
    </dgm:pt>
    <dgm:pt modelId="{7C36A4FD-0A64-4656-A74D-5E5B8B90BA16}">
      <dgm:prSet phldrT="[Text]" custT="1"/>
      <dgm:spPr/>
      <dgm:t>
        <a:bodyPr/>
        <a:lstStyle/>
        <a:p>
          <a:endParaRPr lang="en-GB" sz="1100" b="1" dirty="0" smtClean="0"/>
        </a:p>
        <a:p>
          <a:r>
            <a:rPr lang="en-GB" sz="1600" b="1" dirty="0" smtClean="0"/>
            <a:t>Analysis of Education system performance</a:t>
          </a:r>
          <a:endParaRPr lang="fr-FR" sz="1600" dirty="0"/>
        </a:p>
      </dgm:t>
    </dgm:pt>
    <dgm:pt modelId="{69F97FEC-6E13-4C36-BAF5-44C9ED6CE2EA}" type="parTrans" cxnId="{D3AA8726-A8BA-4D8D-9F34-004491F85D3F}">
      <dgm:prSet/>
      <dgm:spPr/>
      <dgm:t>
        <a:bodyPr/>
        <a:lstStyle/>
        <a:p>
          <a:endParaRPr lang="fr-FR"/>
        </a:p>
      </dgm:t>
    </dgm:pt>
    <dgm:pt modelId="{1CF34A37-825E-4DA2-82E2-A154F3BC3D3A}" type="sibTrans" cxnId="{D3AA8726-A8BA-4D8D-9F34-004491F85D3F}">
      <dgm:prSet/>
      <dgm:spPr/>
      <dgm:t>
        <a:bodyPr/>
        <a:lstStyle/>
        <a:p>
          <a:endParaRPr lang="fr-FR"/>
        </a:p>
      </dgm:t>
    </dgm:pt>
    <dgm:pt modelId="{D8B57B84-C63F-4A48-AFF2-03F438CAA55F}">
      <dgm:prSet phldrT="[Text]" custT="1"/>
      <dgm:spPr/>
      <dgm:t>
        <a:bodyPr/>
        <a:lstStyle/>
        <a:p>
          <a:r>
            <a:rPr lang="en-GB" sz="1600" b="1" dirty="0" smtClean="0"/>
            <a:t>Analysis of </a:t>
          </a:r>
          <a:r>
            <a:rPr lang="fr-FR" sz="1600" b="1" dirty="0" smtClean="0"/>
            <a:t>Management </a:t>
          </a:r>
          <a:r>
            <a:rPr lang="fr-FR" sz="1600" b="1" dirty="0" err="1" smtClean="0"/>
            <a:t>capacity</a:t>
          </a:r>
          <a:r>
            <a:rPr lang="fr-FR" sz="1600" b="1" dirty="0" smtClean="0"/>
            <a:t> </a:t>
          </a:r>
          <a:endParaRPr lang="fr-FR" sz="1600" b="1" dirty="0"/>
        </a:p>
      </dgm:t>
    </dgm:pt>
    <dgm:pt modelId="{99EA5025-E5C6-435F-A409-0EFABE2B9371}" type="parTrans" cxnId="{A7D6BE9A-4ED5-4328-BEF2-4D157B235A7A}">
      <dgm:prSet/>
      <dgm:spPr/>
      <dgm:t>
        <a:bodyPr/>
        <a:lstStyle/>
        <a:p>
          <a:endParaRPr lang="fr-FR"/>
        </a:p>
      </dgm:t>
    </dgm:pt>
    <dgm:pt modelId="{CF6991CA-CCB1-4F9D-85ED-36141255986A}" type="sibTrans" cxnId="{A7D6BE9A-4ED5-4328-BEF2-4D157B235A7A}">
      <dgm:prSet/>
      <dgm:spPr/>
      <dgm:t>
        <a:bodyPr/>
        <a:lstStyle/>
        <a:p>
          <a:endParaRPr lang="fr-FR"/>
        </a:p>
      </dgm:t>
    </dgm:pt>
    <dgm:pt modelId="{E83CBD3F-74C2-4667-ADAC-48ADB63A2388}">
      <dgm:prSet phldrT="[Text]" custT="1"/>
      <dgm:spPr/>
      <dgm:t>
        <a:bodyPr/>
        <a:lstStyle/>
        <a:p>
          <a:r>
            <a:rPr lang="en-GB" sz="1600" b="1" dirty="0" smtClean="0"/>
            <a:t>Analysis of </a:t>
          </a:r>
          <a:r>
            <a:rPr lang="fr-FR" sz="1600" b="1" dirty="0" err="1" smtClean="0"/>
            <a:t>Costs</a:t>
          </a:r>
          <a:r>
            <a:rPr lang="fr-FR" sz="1600" b="1" dirty="0" smtClean="0"/>
            <a:t> &amp; </a:t>
          </a:r>
          <a:r>
            <a:rPr lang="fr-FR" sz="1600" b="1" dirty="0" err="1" smtClean="0"/>
            <a:t>financing</a:t>
          </a:r>
          <a:r>
            <a:rPr lang="fr-FR" sz="1600" b="1" dirty="0" smtClean="0"/>
            <a:t> </a:t>
          </a:r>
          <a:endParaRPr lang="fr-FR" sz="1600" b="1" dirty="0"/>
        </a:p>
      </dgm:t>
    </dgm:pt>
    <dgm:pt modelId="{D0E312F4-C707-47E1-BE5B-CC1837837BE2}" type="parTrans" cxnId="{AD542A5D-0D8A-4B23-8D0D-53F602A10D51}">
      <dgm:prSet/>
      <dgm:spPr/>
      <dgm:t>
        <a:bodyPr/>
        <a:lstStyle/>
        <a:p>
          <a:endParaRPr lang="fr-FR"/>
        </a:p>
      </dgm:t>
    </dgm:pt>
    <dgm:pt modelId="{E1CD7E07-F80A-4F73-8B5A-7208F56EA158}" type="sibTrans" cxnId="{AD542A5D-0D8A-4B23-8D0D-53F602A10D51}">
      <dgm:prSet/>
      <dgm:spPr/>
      <dgm:t>
        <a:bodyPr/>
        <a:lstStyle/>
        <a:p>
          <a:endParaRPr lang="fr-FR"/>
        </a:p>
      </dgm:t>
    </dgm:pt>
    <dgm:pt modelId="{0FD25751-CD70-464E-A64B-FE4E9DFD94E6}" type="pres">
      <dgm:prSet presAssocID="{1780C7EE-3DA1-4729-A78A-C939AAAF5D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11E3AFF-DF26-4985-B673-2868A0A3304E}" type="pres">
      <dgm:prSet presAssocID="{1780C7EE-3DA1-4729-A78A-C939AAAF5DC7}" presName="radial" presStyleCnt="0">
        <dgm:presLayoutVars>
          <dgm:animLvl val="ctr"/>
        </dgm:presLayoutVars>
      </dgm:prSet>
      <dgm:spPr/>
    </dgm:pt>
    <dgm:pt modelId="{5BB93B21-C20C-4BC7-88EB-D43B9BBA9D3A}" type="pres">
      <dgm:prSet presAssocID="{C8164F24-4E32-4DDB-A7F5-214EF8CBEF82}" presName="centerShape" presStyleLbl="vennNode1" presStyleIdx="0" presStyleCnt="6"/>
      <dgm:spPr/>
      <dgm:t>
        <a:bodyPr/>
        <a:lstStyle/>
        <a:p>
          <a:endParaRPr lang="fr-FR"/>
        </a:p>
      </dgm:t>
    </dgm:pt>
    <dgm:pt modelId="{77F7E1AD-FCEF-439B-9E24-F8A5FADD3F52}" type="pres">
      <dgm:prSet presAssocID="{DA84340B-354B-4EF9-8A66-32450B98BFF1}" presName="node" presStyleLbl="vennNode1" presStyleIdx="1" presStyleCnt="6" custScaleX="118807" custScaleY="1139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A5FD4D-2FB4-4BC5-95D1-EA371ADD2305}" type="pres">
      <dgm:prSet presAssocID="{382CAAB1-E66C-4C01-8DB2-C435ACD0718F}" presName="node" presStyleLbl="vennNode1" presStyleIdx="2" presStyleCnt="6" custScaleX="114429" custScaleY="1174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36D2AD-8BA2-42D6-AE6B-72AC5BC57E29}" type="pres">
      <dgm:prSet presAssocID="{7C36A4FD-0A64-4656-A74D-5E5B8B90BA16}" presName="node" presStyleLbl="vennNode1" presStyleIdx="3" presStyleCnt="6" custScaleX="116023" custScaleY="1133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70CAE1-BBC6-4F33-ABCD-B31047340D34}" type="pres">
      <dgm:prSet presAssocID="{D8B57B84-C63F-4A48-AFF2-03F438CAA55F}" presName="node" presStyleLbl="vennNode1" presStyleIdx="4" presStyleCnt="6" custScaleX="117451" custScaleY="1119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0FEC1B-32A8-46AB-A78A-76CCF3096865}" type="pres">
      <dgm:prSet presAssocID="{E83CBD3F-74C2-4667-ADAC-48ADB63A2388}" presName="node" presStyleLbl="vennNode1" presStyleIdx="5" presStyleCnt="6" custScaleX="117286" custScaleY="114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F48FBC-F02D-4500-8332-9457A4E81455}" type="presOf" srcId="{DA84340B-354B-4EF9-8A66-32450B98BFF1}" destId="{77F7E1AD-FCEF-439B-9E24-F8A5FADD3F52}" srcOrd="0" destOrd="0" presId="urn:microsoft.com/office/officeart/2005/8/layout/radial3"/>
    <dgm:cxn modelId="{9154FD81-7EFA-4263-91FC-F96799FE2669}" type="presOf" srcId="{D8B57B84-C63F-4A48-AFF2-03F438CAA55F}" destId="{4570CAE1-BBC6-4F33-ABCD-B31047340D34}" srcOrd="0" destOrd="0" presId="urn:microsoft.com/office/officeart/2005/8/layout/radial3"/>
    <dgm:cxn modelId="{A210FA91-D4D8-4177-B866-F70EDD00BA82}" type="presOf" srcId="{382CAAB1-E66C-4C01-8DB2-C435ACD0718F}" destId="{9FA5FD4D-2FB4-4BC5-95D1-EA371ADD2305}" srcOrd="0" destOrd="0" presId="urn:microsoft.com/office/officeart/2005/8/layout/radial3"/>
    <dgm:cxn modelId="{7D98AF91-E28F-42B0-A214-713081D02564}" srcId="{1780C7EE-3DA1-4729-A78A-C939AAAF5DC7}" destId="{C8164F24-4E32-4DDB-A7F5-214EF8CBEF82}" srcOrd="0" destOrd="0" parTransId="{C6995F1C-721B-44C1-BBB8-06EAFEA9E6F7}" sibTransId="{94BAA0C6-CB0D-4EA9-AFA7-CB3139EAC181}"/>
    <dgm:cxn modelId="{D3AA8726-A8BA-4D8D-9F34-004491F85D3F}" srcId="{C8164F24-4E32-4DDB-A7F5-214EF8CBEF82}" destId="{7C36A4FD-0A64-4656-A74D-5E5B8B90BA16}" srcOrd="2" destOrd="0" parTransId="{69F97FEC-6E13-4C36-BAF5-44C9ED6CE2EA}" sibTransId="{1CF34A37-825E-4DA2-82E2-A154F3BC3D3A}"/>
    <dgm:cxn modelId="{65DB164B-D801-41D0-A74C-354E465C425B}" type="presOf" srcId="{1780C7EE-3DA1-4729-A78A-C939AAAF5DC7}" destId="{0FD25751-CD70-464E-A64B-FE4E9DFD94E6}" srcOrd="0" destOrd="0" presId="urn:microsoft.com/office/officeart/2005/8/layout/radial3"/>
    <dgm:cxn modelId="{9B59E2F2-1B24-409F-83EC-9A1DBABB2C48}" type="presOf" srcId="{7C36A4FD-0A64-4656-A74D-5E5B8B90BA16}" destId="{8636D2AD-8BA2-42D6-AE6B-72AC5BC57E29}" srcOrd="0" destOrd="0" presId="urn:microsoft.com/office/officeart/2005/8/layout/radial3"/>
    <dgm:cxn modelId="{A7D6BE9A-4ED5-4328-BEF2-4D157B235A7A}" srcId="{C8164F24-4E32-4DDB-A7F5-214EF8CBEF82}" destId="{D8B57B84-C63F-4A48-AFF2-03F438CAA55F}" srcOrd="3" destOrd="0" parTransId="{99EA5025-E5C6-435F-A409-0EFABE2B9371}" sibTransId="{CF6991CA-CCB1-4F9D-85ED-36141255986A}"/>
    <dgm:cxn modelId="{8E370D41-F3D5-41E0-B970-9BA84BC88E58}" srcId="{C8164F24-4E32-4DDB-A7F5-214EF8CBEF82}" destId="{382CAAB1-E66C-4C01-8DB2-C435ACD0718F}" srcOrd="1" destOrd="0" parTransId="{BC3B746A-5033-40D6-9618-C7A9C2EB5056}" sibTransId="{F637D660-BC63-4AED-B2B7-DE6C33EF9454}"/>
    <dgm:cxn modelId="{7B766918-FA36-44A7-A3CC-8AA364855CE2}" type="presOf" srcId="{C8164F24-4E32-4DDB-A7F5-214EF8CBEF82}" destId="{5BB93B21-C20C-4BC7-88EB-D43B9BBA9D3A}" srcOrd="0" destOrd="0" presId="urn:microsoft.com/office/officeart/2005/8/layout/radial3"/>
    <dgm:cxn modelId="{AD542A5D-0D8A-4B23-8D0D-53F602A10D51}" srcId="{C8164F24-4E32-4DDB-A7F5-214EF8CBEF82}" destId="{E83CBD3F-74C2-4667-ADAC-48ADB63A2388}" srcOrd="4" destOrd="0" parTransId="{D0E312F4-C707-47E1-BE5B-CC1837837BE2}" sibTransId="{E1CD7E07-F80A-4F73-8B5A-7208F56EA158}"/>
    <dgm:cxn modelId="{57AB0C76-D36C-427D-A96F-C7907659CCE1}" srcId="{C8164F24-4E32-4DDB-A7F5-214EF8CBEF82}" destId="{DA84340B-354B-4EF9-8A66-32450B98BFF1}" srcOrd="0" destOrd="0" parTransId="{5F4EEC1A-D532-4E92-A5C5-DC1CEECF4791}" sibTransId="{C770EA32-2348-498C-8092-CF8435712D20}"/>
    <dgm:cxn modelId="{3DD2ECCD-BE54-438D-BE8C-A80191ED545E}" type="presOf" srcId="{E83CBD3F-74C2-4667-ADAC-48ADB63A2388}" destId="{B10FEC1B-32A8-46AB-A78A-76CCF3096865}" srcOrd="0" destOrd="0" presId="urn:microsoft.com/office/officeart/2005/8/layout/radial3"/>
    <dgm:cxn modelId="{A8F8CDD4-4C75-42B3-AEF5-812D9362FE85}" type="presParOf" srcId="{0FD25751-CD70-464E-A64B-FE4E9DFD94E6}" destId="{111E3AFF-DF26-4985-B673-2868A0A3304E}" srcOrd="0" destOrd="0" presId="urn:microsoft.com/office/officeart/2005/8/layout/radial3"/>
    <dgm:cxn modelId="{C06CFF94-8466-44BF-AEBA-B601608AB494}" type="presParOf" srcId="{111E3AFF-DF26-4985-B673-2868A0A3304E}" destId="{5BB93B21-C20C-4BC7-88EB-D43B9BBA9D3A}" srcOrd="0" destOrd="0" presId="urn:microsoft.com/office/officeart/2005/8/layout/radial3"/>
    <dgm:cxn modelId="{E6736983-8FE5-4C47-91C1-0CA44585A26E}" type="presParOf" srcId="{111E3AFF-DF26-4985-B673-2868A0A3304E}" destId="{77F7E1AD-FCEF-439B-9E24-F8A5FADD3F52}" srcOrd="1" destOrd="0" presId="urn:microsoft.com/office/officeart/2005/8/layout/radial3"/>
    <dgm:cxn modelId="{05022E23-BD27-426E-9961-7385622BB3D8}" type="presParOf" srcId="{111E3AFF-DF26-4985-B673-2868A0A3304E}" destId="{9FA5FD4D-2FB4-4BC5-95D1-EA371ADD2305}" srcOrd="2" destOrd="0" presId="urn:microsoft.com/office/officeart/2005/8/layout/radial3"/>
    <dgm:cxn modelId="{0679ADA2-0443-4520-AEB3-FA2DF10F0C88}" type="presParOf" srcId="{111E3AFF-DF26-4985-B673-2868A0A3304E}" destId="{8636D2AD-8BA2-42D6-AE6B-72AC5BC57E29}" srcOrd="3" destOrd="0" presId="urn:microsoft.com/office/officeart/2005/8/layout/radial3"/>
    <dgm:cxn modelId="{8A2EE3A8-9046-4CB6-B431-54E53BBCA9D7}" type="presParOf" srcId="{111E3AFF-DF26-4985-B673-2868A0A3304E}" destId="{4570CAE1-BBC6-4F33-ABCD-B31047340D34}" srcOrd="4" destOrd="0" presId="urn:microsoft.com/office/officeart/2005/8/layout/radial3"/>
    <dgm:cxn modelId="{502B0E6C-541D-4471-889B-CD84B8A359FF}" type="presParOf" srcId="{111E3AFF-DF26-4985-B673-2868A0A3304E}" destId="{B10FEC1B-32A8-46AB-A78A-76CCF309686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A6B0B-DC12-4C3B-8484-707A38D0C792}">
      <dsp:nvSpPr>
        <dsp:cNvPr id="0" name=""/>
        <dsp:cNvSpPr/>
      </dsp:nvSpPr>
      <dsp:spPr>
        <a:xfrm rot="5400000">
          <a:off x="-35741" y="205192"/>
          <a:ext cx="1342152" cy="939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Impact</a:t>
          </a:r>
          <a:endParaRPr lang="fr-FR" sz="1400" kern="1200" dirty="0"/>
        </a:p>
      </dsp:txBody>
      <dsp:txXfrm rot="-5400000">
        <a:off x="165582" y="473622"/>
        <a:ext cx="939506" cy="402646"/>
      </dsp:txXfrm>
    </dsp:sp>
    <dsp:sp modelId="{22E2A801-D690-4B75-B669-F18A09DE4311}">
      <dsp:nvSpPr>
        <dsp:cNvPr id="0" name=""/>
        <dsp:cNvSpPr/>
      </dsp:nvSpPr>
      <dsp:spPr>
        <a:xfrm rot="5400000">
          <a:off x="4526636" y="-3205256"/>
          <a:ext cx="872399" cy="72906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effectLst/>
            </a:rPr>
            <a:t>Armed conflict cost lives and jeopardize social service delivery 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kern="1200" dirty="0" smtClean="0">
              <a:effectLst/>
            </a:rPr>
            <a:t>28.5m = ½ of world’s out-of-school children live in conflict-affected  countries</a:t>
          </a:r>
          <a:endParaRPr lang="fr-FR" sz="1700" kern="1200" dirty="0"/>
        </a:p>
      </dsp:txBody>
      <dsp:txXfrm rot="-5400000">
        <a:off x="1317512" y="46455"/>
        <a:ext cx="7248062" cy="787225"/>
      </dsp:txXfrm>
    </dsp:sp>
    <dsp:sp modelId="{54038249-BBEC-41B1-842C-15316AA8B4FD}">
      <dsp:nvSpPr>
        <dsp:cNvPr id="0" name=""/>
        <dsp:cNvSpPr/>
      </dsp:nvSpPr>
      <dsp:spPr>
        <a:xfrm rot="5400000">
          <a:off x="-35741" y="1401796"/>
          <a:ext cx="1342152" cy="939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Right</a:t>
          </a:r>
          <a:endParaRPr lang="fr-FR" sz="1400" kern="1200" dirty="0"/>
        </a:p>
      </dsp:txBody>
      <dsp:txXfrm rot="-5400000">
        <a:off x="165582" y="1670226"/>
        <a:ext cx="939506" cy="402646"/>
      </dsp:txXfrm>
    </dsp:sp>
    <dsp:sp modelId="{2A27848A-0BBC-416D-B618-C2836544C0A3}">
      <dsp:nvSpPr>
        <dsp:cNvPr id="0" name=""/>
        <dsp:cNvSpPr/>
      </dsp:nvSpPr>
      <dsp:spPr>
        <a:xfrm rot="5400000">
          <a:off x="4530215" y="-2053595"/>
          <a:ext cx="872399" cy="7283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smtClean="0"/>
            <a:t>Convention of the Rights of the Child 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noProof="0" dirty="0" smtClean="0"/>
            <a:t>Dakar Framework for Action </a:t>
          </a:r>
          <a:endParaRPr lang="en-US" sz="1700" kern="1200" noProof="0" dirty="0"/>
        </a:p>
      </dsp:txBody>
      <dsp:txXfrm rot="-5400000">
        <a:off x="1324670" y="1194537"/>
        <a:ext cx="7240904" cy="787225"/>
      </dsp:txXfrm>
    </dsp:sp>
    <dsp:sp modelId="{1C016A23-0C6C-4631-9112-43589128B9C1}">
      <dsp:nvSpPr>
        <dsp:cNvPr id="0" name=""/>
        <dsp:cNvSpPr/>
      </dsp:nvSpPr>
      <dsp:spPr>
        <a:xfrm rot="5400000">
          <a:off x="-35741" y="2598400"/>
          <a:ext cx="1342152" cy="939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Protect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Prevent</a:t>
          </a:r>
          <a:endParaRPr lang="fr-FR" sz="1400" kern="1200" dirty="0"/>
        </a:p>
      </dsp:txBody>
      <dsp:txXfrm rot="-5400000">
        <a:off x="165582" y="2866830"/>
        <a:ext cx="939506" cy="402646"/>
      </dsp:txXfrm>
    </dsp:sp>
    <dsp:sp modelId="{990688AF-6227-4C77-852C-057E587B1784}">
      <dsp:nvSpPr>
        <dsp:cNvPr id="0" name=""/>
        <dsp:cNvSpPr/>
      </dsp:nvSpPr>
      <dsp:spPr>
        <a:xfrm rot="5400000">
          <a:off x="4503741" y="-775910"/>
          <a:ext cx="872857" cy="7218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/>
            <a:t>$1 spent on disaster risk reduction = $7 saved</a:t>
          </a:r>
          <a:endParaRPr lang="en-GB" sz="1700" kern="1200" noProof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noProof="0" dirty="0" smtClean="0"/>
            <a:t>Education increases tolerance </a:t>
          </a:r>
          <a:endParaRPr lang="en-GB" sz="1700" kern="1200" noProof="0" dirty="0"/>
        </a:p>
      </dsp:txBody>
      <dsp:txXfrm rot="-5400000">
        <a:off x="1330753" y="2439687"/>
        <a:ext cx="7176225" cy="787639"/>
      </dsp:txXfrm>
    </dsp:sp>
    <dsp:sp modelId="{4A098351-E859-4424-BB95-3BBB3E987756}">
      <dsp:nvSpPr>
        <dsp:cNvPr id="0" name=""/>
        <dsp:cNvSpPr/>
      </dsp:nvSpPr>
      <dsp:spPr>
        <a:xfrm rot="5400000">
          <a:off x="-35741" y="3795005"/>
          <a:ext cx="1342152" cy="939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/>
            <a:t>Donors</a:t>
          </a:r>
          <a:endParaRPr lang="fr-FR" sz="1400" kern="1200" dirty="0"/>
        </a:p>
      </dsp:txBody>
      <dsp:txXfrm rot="-5400000">
        <a:off x="165582" y="4063435"/>
        <a:ext cx="939506" cy="402646"/>
      </dsp:txXfrm>
    </dsp:sp>
    <dsp:sp modelId="{3E761415-DB95-4D05-A856-6F59E539E86B}">
      <dsp:nvSpPr>
        <dsp:cNvPr id="0" name=""/>
        <dsp:cNvSpPr/>
      </dsp:nvSpPr>
      <dsp:spPr>
        <a:xfrm rot="5400000">
          <a:off x="4525284" y="399190"/>
          <a:ext cx="872399" cy="7261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Donors increasingly require all credible plans to be conflict-sensitive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Ex: GPE Operational framework, USAID Education Strategy</a:t>
          </a:r>
          <a:endParaRPr lang="fr-FR" sz="1700" kern="1200" dirty="0"/>
        </a:p>
      </dsp:txBody>
      <dsp:txXfrm rot="-5400000">
        <a:off x="1330793" y="3636269"/>
        <a:ext cx="7218795" cy="787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92E8-0AFB-42DD-845A-9F8B5A42A521}">
      <dsp:nvSpPr>
        <dsp:cNvPr id="0" name=""/>
        <dsp:cNvSpPr/>
      </dsp:nvSpPr>
      <dsp:spPr>
        <a:xfrm>
          <a:off x="21437" y="2057"/>
          <a:ext cx="1832636" cy="4050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none" kern="1200" noProof="0" dirty="0" smtClean="0"/>
            <a:t>Regular process</a:t>
          </a:r>
          <a:endParaRPr lang="en-GB" sz="2000" b="1" u="none" kern="1200" noProof="0" dirty="0"/>
        </a:p>
      </dsp:txBody>
      <dsp:txXfrm>
        <a:off x="33301" y="13921"/>
        <a:ext cx="1808908" cy="381332"/>
      </dsp:txXfrm>
    </dsp:sp>
    <dsp:sp modelId="{9C62F990-5AE7-4948-AB01-5D23F9C3770B}">
      <dsp:nvSpPr>
        <dsp:cNvPr id="0" name=""/>
        <dsp:cNvSpPr/>
      </dsp:nvSpPr>
      <dsp:spPr>
        <a:xfrm rot="5400000">
          <a:off x="892935" y="3196185"/>
          <a:ext cx="118615" cy="118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B9D71-45E0-4A7F-904C-9C031376E670}">
      <dsp:nvSpPr>
        <dsp:cNvPr id="0" name=""/>
        <dsp:cNvSpPr/>
      </dsp:nvSpPr>
      <dsp:spPr>
        <a:xfrm>
          <a:off x="81788" y="644347"/>
          <a:ext cx="1711934" cy="677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800" b="1" kern="1200" noProof="0" dirty="0" smtClean="0"/>
            <a:t>Education Sector Diagnosis</a:t>
          </a:r>
          <a:endParaRPr lang="en-GB" sz="1200" kern="1200" noProof="0" dirty="0"/>
        </a:p>
      </dsp:txBody>
      <dsp:txXfrm>
        <a:off x="101640" y="664199"/>
        <a:ext cx="1672230" cy="638096"/>
      </dsp:txXfrm>
    </dsp:sp>
    <dsp:sp modelId="{E60388CA-5D6C-4437-A369-0C0A2058795A}">
      <dsp:nvSpPr>
        <dsp:cNvPr id="0" name=""/>
        <dsp:cNvSpPr/>
      </dsp:nvSpPr>
      <dsp:spPr>
        <a:xfrm rot="5400000">
          <a:off x="878448" y="1381455"/>
          <a:ext cx="118615" cy="118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E2716-F4EF-4E2F-976B-717EA2AB99E1}">
      <dsp:nvSpPr>
        <dsp:cNvPr id="0" name=""/>
        <dsp:cNvSpPr/>
      </dsp:nvSpPr>
      <dsp:spPr>
        <a:xfrm>
          <a:off x="111977" y="1559378"/>
          <a:ext cx="1651555" cy="677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193387"/>
            <a:satOff val="5361"/>
            <a:lumOff val="36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193387"/>
              <a:satOff val="5361"/>
              <a:lumOff val="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800" b="1" kern="1200" noProof="0" dirty="0" smtClean="0"/>
            <a:t>Policy formulation</a:t>
          </a:r>
          <a:endParaRPr lang="en-GB" altLang="en-US" sz="1800" b="1" kern="1200" noProof="0" dirty="0"/>
        </a:p>
      </dsp:txBody>
      <dsp:txXfrm>
        <a:off x="131829" y="1579230"/>
        <a:ext cx="1611851" cy="638096"/>
      </dsp:txXfrm>
    </dsp:sp>
    <dsp:sp modelId="{3A3ABEA5-604F-4720-A294-66049FD3EFB0}">
      <dsp:nvSpPr>
        <dsp:cNvPr id="0" name=""/>
        <dsp:cNvSpPr/>
      </dsp:nvSpPr>
      <dsp:spPr>
        <a:xfrm rot="5400000">
          <a:off x="878448" y="2296486"/>
          <a:ext cx="118615" cy="118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2B188-AD1F-47C3-B0C8-1C75805DB95E}">
      <dsp:nvSpPr>
        <dsp:cNvPr id="0" name=""/>
        <dsp:cNvSpPr/>
      </dsp:nvSpPr>
      <dsp:spPr>
        <a:xfrm>
          <a:off x="99723" y="2474409"/>
          <a:ext cx="1676064" cy="677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386774"/>
            <a:satOff val="10723"/>
            <a:lumOff val="73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386774"/>
              <a:satOff val="10723"/>
              <a:lumOff val="7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800" b="1" kern="1200" noProof="0" dirty="0" smtClean="0"/>
            <a:t>Plan preparation</a:t>
          </a:r>
          <a:endParaRPr lang="en-GB" altLang="en-US" sz="1800" b="1" kern="1200" noProof="0" dirty="0"/>
        </a:p>
      </dsp:txBody>
      <dsp:txXfrm>
        <a:off x="119575" y="2494261"/>
        <a:ext cx="1636360" cy="638096"/>
      </dsp:txXfrm>
    </dsp:sp>
    <dsp:sp modelId="{21A486D2-F1FF-432A-BEBE-8E567468AC83}">
      <dsp:nvSpPr>
        <dsp:cNvPr id="0" name=""/>
        <dsp:cNvSpPr/>
      </dsp:nvSpPr>
      <dsp:spPr>
        <a:xfrm rot="21598905" flipH="1">
          <a:off x="889652" y="4114630"/>
          <a:ext cx="172281" cy="120167"/>
        </a:xfrm>
        <a:prstGeom prst="downArrow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39FE6-8641-40FB-85BB-F384C850A6A0}">
      <dsp:nvSpPr>
        <dsp:cNvPr id="0" name=""/>
        <dsp:cNvSpPr/>
      </dsp:nvSpPr>
      <dsp:spPr>
        <a:xfrm>
          <a:off x="122226" y="4290755"/>
          <a:ext cx="1676064" cy="677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800" b="1" kern="1200" noProof="0" dirty="0" smtClean="0"/>
            <a:t>M&amp;E framework</a:t>
          </a:r>
          <a:endParaRPr lang="en-GB" altLang="en-US" sz="1800" b="1" kern="1200" noProof="0" dirty="0"/>
        </a:p>
      </dsp:txBody>
      <dsp:txXfrm>
        <a:off x="142078" y="4310607"/>
        <a:ext cx="1636360" cy="638096"/>
      </dsp:txXfrm>
    </dsp:sp>
    <dsp:sp modelId="{F7628339-8F5B-4851-A2B7-C55CB846418B}">
      <dsp:nvSpPr>
        <dsp:cNvPr id="0" name=""/>
        <dsp:cNvSpPr/>
      </dsp:nvSpPr>
      <dsp:spPr>
        <a:xfrm rot="5393420" flipV="1">
          <a:off x="3174291" y="190702"/>
          <a:ext cx="49941" cy="358761"/>
        </a:xfrm>
        <a:prstGeom prst="rightArrow">
          <a:avLst>
            <a:gd name="adj1" fmla="val 667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0E45C-ED5B-4283-A758-397026616D6A}">
      <dsp:nvSpPr>
        <dsp:cNvPr id="0" name=""/>
        <dsp:cNvSpPr/>
      </dsp:nvSpPr>
      <dsp:spPr>
        <a:xfrm>
          <a:off x="123880" y="3426653"/>
          <a:ext cx="1676064" cy="6778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773547"/>
            <a:satOff val="21446"/>
            <a:lumOff val="147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773547"/>
              <a:satOff val="21446"/>
              <a:lumOff val="1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altLang="en-US" sz="1800" b="1" kern="1200" noProof="0" dirty="0" smtClean="0"/>
            <a:t>Cost &amp; financing framework</a:t>
          </a:r>
        </a:p>
      </dsp:txBody>
      <dsp:txXfrm>
        <a:off x="143732" y="3446505"/>
        <a:ext cx="1636360" cy="638096"/>
      </dsp:txXfrm>
    </dsp:sp>
    <dsp:sp modelId="{5577467D-9953-4391-B514-2640A1C97724}">
      <dsp:nvSpPr>
        <dsp:cNvPr id="0" name=""/>
        <dsp:cNvSpPr/>
      </dsp:nvSpPr>
      <dsp:spPr>
        <a:xfrm>
          <a:off x="4044576" y="2057"/>
          <a:ext cx="2943524" cy="41410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u="none" kern="1200" noProof="0" dirty="0" smtClean="0"/>
            <a:t>Conflict sensitive aspect</a:t>
          </a:r>
          <a:endParaRPr lang="en-GB" sz="2000" b="1" u="none" kern="1200" noProof="0" dirty="0"/>
        </a:p>
      </dsp:txBody>
      <dsp:txXfrm>
        <a:off x="4056705" y="14186"/>
        <a:ext cx="2919266" cy="389844"/>
      </dsp:txXfrm>
    </dsp:sp>
    <dsp:sp modelId="{20C5F9CA-9F51-44B6-914A-707CE806DD52}">
      <dsp:nvSpPr>
        <dsp:cNvPr id="0" name=""/>
        <dsp:cNvSpPr/>
      </dsp:nvSpPr>
      <dsp:spPr>
        <a:xfrm rot="5400000">
          <a:off x="5447011" y="475467"/>
          <a:ext cx="138653" cy="118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D3C9-0B2E-40FD-949D-2943D560F379}">
      <dsp:nvSpPr>
        <dsp:cNvPr id="0" name=""/>
        <dsp:cNvSpPr/>
      </dsp:nvSpPr>
      <dsp:spPr>
        <a:xfrm>
          <a:off x="2233642" y="653389"/>
          <a:ext cx="6565392" cy="67477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966934"/>
            <a:satOff val="26807"/>
            <a:lumOff val="184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966934"/>
              <a:satOff val="26807"/>
              <a:lumOff val="1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Conflict analysis </a:t>
          </a:r>
          <a:r>
            <a:rPr lang="en-GB" sz="1800" kern="1200" noProof="0" dirty="0" smtClean="0"/>
            <a:t>(security, political, economic, social) – conflict’s impact on education and vice versa – see next slide</a:t>
          </a:r>
          <a:endParaRPr lang="en-GB" sz="1800" kern="1200" noProof="0" dirty="0"/>
        </a:p>
      </dsp:txBody>
      <dsp:txXfrm>
        <a:off x="2253406" y="673153"/>
        <a:ext cx="6525864" cy="635249"/>
      </dsp:txXfrm>
    </dsp:sp>
    <dsp:sp modelId="{538BEDF5-E4CA-4D10-99EB-F9791CB3CB05}">
      <dsp:nvSpPr>
        <dsp:cNvPr id="0" name=""/>
        <dsp:cNvSpPr/>
      </dsp:nvSpPr>
      <dsp:spPr>
        <a:xfrm rot="5400000">
          <a:off x="5447011" y="1387474"/>
          <a:ext cx="138653" cy="118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44BEA-44EE-4956-A610-AB7AB908DF17}">
      <dsp:nvSpPr>
        <dsp:cNvPr id="0" name=""/>
        <dsp:cNvSpPr/>
      </dsp:nvSpPr>
      <dsp:spPr>
        <a:xfrm>
          <a:off x="2233642" y="1565397"/>
          <a:ext cx="6565392" cy="67477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Policies</a:t>
          </a:r>
          <a:r>
            <a:rPr lang="en-GB" sz="1800" kern="1200" noProof="0" dirty="0" smtClean="0"/>
            <a:t> on e.g.: Schools as safe and child-friendly spaces (zones of peace), equity policies, curriculum policy, …</a:t>
          </a:r>
        </a:p>
      </dsp:txBody>
      <dsp:txXfrm>
        <a:off x="2253406" y="1585161"/>
        <a:ext cx="6525864" cy="635249"/>
      </dsp:txXfrm>
    </dsp:sp>
    <dsp:sp modelId="{1CA01990-E4FC-4253-B800-5A9E075748FE}">
      <dsp:nvSpPr>
        <dsp:cNvPr id="0" name=""/>
        <dsp:cNvSpPr/>
      </dsp:nvSpPr>
      <dsp:spPr>
        <a:xfrm rot="5400000">
          <a:off x="5447011" y="2289853"/>
          <a:ext cx="138653" cy="118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89AC0-BAEE-4DC1-B931-6964810D3F66}">
      <dsp:nvSpPr>
        <dsp:cNvPr id="0" name=""/>
        <dsp:cNvSpPr/>
      </dsp:nvSpPr>
      <dsp:spPr>
        <a:xfrm>
          <a:off x="2233642" y="2458146"/>
          <a:ext cx="6565392" cy="67477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8353708"/>
            <a:satOff val="37530"/>
            <a:lumOff val="258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353708"/>
              <a:satOff val="37530"/>
              <a:lumOff val="2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Priority programmes : Curriculum review, teacher training; school-based emergency preparedness  plans; relocate, retrofit schools</a:t>
          </a:r>
          <a:endParaRPr lang="en-GB" sz="1800" kern="1200" noProof="0" dirty="0"/>
        </a:p>
      </dsp:txBody>
      <dsp:txXfrm>
        <a:off x="2253406" y="2477910"/>
        <a:ext cx="6525864" cy="635249"/>
      </dsp:txXfrm>
    </dsp:sp>
    <dsp:sp modelId="{29B924B3-0C77-4A43-ADD2-81219DAFADCE}">
      <dsp:nvSpPr>
        <dsp:cNvPr id="0" name=""/>
        <dsp:cNvSpPr/>
      </dsp:nvSpPr>
      <dsp:spPr>
        <a:xfrm rot="5400000">
          <a:off x="5451803" y="3197095"/>
          <a:ext cx="129070" cy="118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BB658-3B52-4F12-9C51-3F752FBA7C65}">
      <dsp:nvSpPr>
        <dsp:cNvPr id="0" name=""/>
        <dsp:cNvSpPr/>
      </dsp:nvSpPr>
      <dsp:spPr>
        <a:xfrm>
          <a:off x="2233642" y="3379882"/>
          <a:ext cx="6565392" cy="67477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9547094"/>
            <a:satOff val="42892"/>
            <a:lumOff val="29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9547094"/>
              <a:satOff val="42892"/>
              <a:lumOff val="29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Ensuring adequate financing, including from humanitarian sources</a:t>
          </a:r>
          <a:endParaRPr lang="en-GB" sz="1800" kern="1200" noProof="0" dirty="0"/>
        </a:p>
      </dsp:txBody>
      <dsp:txXfrm>
        <a:off x="2253406" y="3399646"/>
        <a:ext cx="6525864" cy="635249"/>
      </dsp:txXfrm>
    </dsp:sp>
    <dsp:sp modelId="{251B98F6-3FD7-4EDA-A689-245BD6745C52}">
      <dsp:nvSpPr>
        <dsp:cNvPr id="0" name=""/>
        <dsp:cNvSpPr/>
      </dsp:nvSpPr>
      <dsp:spPr>
        <a:xfrm rot="5392201">
          <a:off x="5471854" y="4100146"/>
          <a:ext cx="90973" cy="118615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607F7-855A-4916-BCB2-EC4DD45A9335}">
      <dsp:nvSpPr>
        <dsp:cNvPr id="0" name=""/>
        <dsp:cNvSpPr/>
      </dsp:nvSpPr>
      <dsp:spPr>
        <a:xfrm>
          <a:off x="2235648" y="4264248"/>
          <a:ext cx="6565392" cy="67477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noProof="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/>
            <a:t>Conflict indicators integrated into data collection, maps, EMIS review e.g. attacks on schools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noProof="0" dirty="0" smtClean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noProof="0" dirty="0"/>
        </a:p>
      </dsp:txBody>
      <dsp:txXfrm>
        <a:off x="2255412" y="4284012"/>
        <a:ext cx="6525864" cy="635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93B21-C20C-4BC7-88EB-D43B9BBA9D3A}">
      <dsp:nvSpPr>
        <dsp:cNvPr id="0" name=""/>
        <dsp:cNvSpPr/>
      </dsp:nvSpPr>
      <dsp:spPr>
        <a:xfrm>
          <a:off x="2100644" y="1242726"/>
          <a:ext cx="2876036" cy="28760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Education </a:t>
          </a:r>
          <a:r>
            <a:rPr lang="fr-FR" sz="3200" kern="1200" dirty="0" err="1" smtClean="0"/>
            <a:t>Sector</a:t>
          </a:r>
          <a:r>
            <a:rPr lang="fr-FR" sz="3200" kern="1200" dirty="0" smtClean="0"/>
            <a:t> </a:t>
          </a:r>
          <a:r>
            <a:rPr lang="fr-FR" sz="3200" kern="1200" dirty="0" err="1" smtClean="0"/>
            <a:t>Diagnosis</a:t>
          </a:r>
          <a:endParaRPr lang="fr-FR" sz="3200" kern="1200" dirty="0"/>
        </a:p>
      </dsp:txBody>
      <dsp:txXfrm>
        <a:off x="2521830" y="1663912"/>
        <a:ext cx="2033664" cy="2033664"/>
      </dsp:txXfrm>
    </dsp:sp>
    <dsp:sp modelId="{77F7E1AD-FCEF-439B-9E24-F8A5FADD3F52}">
      <dsp:nvSpPr>
        <dsp:cNvPr id="0" name=""/>
        <dsp:cNvSpPr/>
      </dsp:nvSpPr>
      <dsp:spPr>
        <a:xfrm>
          <a:off x="2684429" y="-9545"/>
          <a:ext cx="1708466" cy="16386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Analysis of Context</a:t>
          </a:r>
          <a:endParaRPr lang="fr-FR" sz="1600" kern="1200" dirty="0"/>
        </a:p>
      </dsp:txBody>
      <dsp:txXfrm>
        <a:off x="2934628" y="230428"/>
        <a:ext cx="1208068" cy="1158690"/>
      </dsp:txXfrm>
    </dsp:sp>
    <dsp:sp modelId="{9FA5FD4D-2FB4-4BC5-95D1-EA371ADD2305}">
      <dsp:nvSpPr>
        <dsp:cNvPr id="0" name=""/>
        <dsp:cNvSpPr/>
      </dsp:nvSpPr>
      <dsp:spPr>
        <a:xfrm>
          <a:off x="4495308" y="1258077"/>
          <a:ext cx="1645509" cy="16890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Analysis of Policy</a:t>
          </a:r>
          <a:endParaRPr lang="fr-FR" sz="1600" kern="1200" dirty="0"/>
        </a:p>
      </dsp:txBody>
      <dsp:txXfrm>
        <a:off x="4736287" y="1505427"/>
        <a:ext cx="1163551" cy="1194309"/>
      </dsp:txXfrm>
    </dsp:sp>
    <dsp:sp modelId="{8636D2AD-8BA2-42D6-AE6B-72AC5BC57E29}">
      <dsp:nvSpPr>
        <dsp:cNvPr id="0" name=""/>
        <dsp:cNvSpPr/>
      </dsp:nvSpPr>
      <dsp:spPr>
        <a:xfrm>
          <a:off x="3804177" y="3379137"/>
          <a:ext cx="1668431" cy="16305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Analysis of Education system performance</a:t>
          </a:r>
          <a:endParaRPr lang="fr-FR" sz="1600" kern="1200" dirty="0"/>
        </a:p>
      </dsp:txBody>
      <dsp:txXfrm>
        <a:off x="4048513" y="3617920"/>
        <a:ext cx="1179759" cy="1152945"/>
      </dsp:txXfrm>
    </dsp:sp>
    <dsp:sp modelId="{4570CAE1-BBC6-4F33-ABCD-B31047340D34}">
      <dsp:nvSpPr>
        <dsp:cNvPr id="0" name=""/>
        <dsp:cNvSpPr/>
      </dsp:nvSpPr>
      <dsp:spPr>
        <a:xfrm>
          <a:off x="1594449" y="3389613"/>
          <a:ext cx="1688966" cy="16095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Analysis of </a:t>
          </a:r>
          <a:r>
            <a:rPr lang="fr-FR" sz="1600" b="1" kern="1200" dirty="0" smtClean="0"/>
            <a:t>Management </a:t>
          </a:r>
          <a:r>
            <a:rPr lang="fr-FR" sz="1600" b="1" kern="1200" dirty="0" err="1" smtClean="0"/>
            <a:t>capacity</a:t>
          </a:r>
          <a:r>
            <a:rPr lang="fr-FR" sz="1600" b="1" kern="1200" dirty="0" smtClean="0"/>
            <a:t> </a:t>
          </a:r>
          <a:endParaRPr lang="fr-FR" sz="1600" b="1" kern="1200" dirty="0"/>
        </a:p>
      </dsp:txBody>
      <dsp:txXfrm>
        <a:off x="1841792" y="3625327"/>
        <a:ext cx="1194280" cy="1138131"/>
      </dsp:txXfrm>
    </dsp:sp>
    <dsp:sp modelId="{B10FEC1B-32A8-46AB-A78A-76CCF3096865}">
      <dsp:nvSpPr>
        <dsp:cNvPr id="0" name=""/>
        <dsp:cNvSpPr/>
      </dsp:nvSpPr>
      <dsp:spPr>
        <a:xfrm>
          <a:off x="915965" y="1279928"/>
          <a:ext cx="1686594" cy="16453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Analysis of </a:t>
          </a:r>
          <a:r>
            <a:rPr lang="fr-FR" sz="1600" b="1" kern="1200" dirty="0" err="1" smtClean="0"/>
            <a:t>Costs</a:t>
          </a:r>
          <a:r>
            <a:rPr lang="fr-FR" sz="1600" b="1" kern="1200" dirty="0" smtClean="0"/>
            <a:t> &amp; </a:t>
          </a:r>
          <a:r>
            <a:rPr lang="fr-FR" sz="1600" b="1" kern="1200" dirty="0" err="1" smtClean="0"/>
            <a:t>financing</a:t>
          </a:r>
          <a:r>
            <a:rPr lang="fr-FR" sz="1600" b="1" kern="1200" dirty="0" smtClean="0"/>
            <a:t> </a:t>
          </a:r>
          <a:endParaRPr lang="fr-FR" sz="1600" b="1" kern="1200" dirty="0"/>
        </a:p>
      </dsp:txBody>
      <dsp:txXfrm>
        <a:off x="1162961" y="1520878"/>
        <a:ext cx="1192602" cy="1163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264D3D03-807D-4EA1-8BC1-A4B7E7B5E6EE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8B8F32C3-302B-4045-9B96-9FFDCAFF19C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950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018CE5DF-F54B-4480-B04A-660B5865280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0699" tIns="45350" rIns="90699" bIns="453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B24AC4B4-58C0-4FB2-8F19-53F3BD49C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C4B4-58C0-4FB2-8F19-53F3BD49C7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AC4B4-58C0-4FB2-8F19-53F3BD49C7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93">
              <a:defRPr/>
            </a:pP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EFEFF-5605-48DE-8D9B-28DC0191A5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86CD-452F-4133-821A-CAD8BC8198C9}" type="datetimeFigureOut">
              <a:rPr lang="fr-FR" smtClean="0"/>
              <a:pPr/>
              <a:t>04/11/2013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CC3-E7B3-423B-BC99-6EC7582EDFA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885384"/>
          </a:xfrm>
          <a:prstGeom prst="rect">
            <a:avLst/>
          </a:prstGeom>
        </p:spPr>
      </p:pic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467544" y="2385323"/>
            <a:ext cx="8458200" cy="125970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IIEP’s conflict-sensitive approach </a:t>
            </a:r>
            <a:r>
              <a:rPr lang="en-US" sz="3200" b="1" smtClean="0"/>
              <a:t>to </a:t>
            </a:r>
            <a:br>
              <a:rPr lang="en-US" sz="3200" b="1" smtClean="0"/>
            </a:br>
            <a:r>
              <a:rPr lang="en-US" sz="3200" b="1" smtClean="0"/>
              <a:t>education </a:t>
            </a:r>
            <a:r>
              <a:rPr lang="en-US" sz="3200" b="1" dirty="0" smtClean="0"/>
              <a:t>sector planning</a:t>
            </a:r>
            <a:endParaRPr lang="fr-FR" sz="3200" b="1" dirty="0"/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858064" y="4725144"/>
            <a:ext cx="7560840" cy="194421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Suzanne Grant Lewis, Deputy Director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UNESCO International Institute for Educational Planning (IIEP)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Education and Conflict: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Past, Present and Future Role of Norway’s Engagement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Oslo, 31 October 2013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2" descr="I:\PAO\Logo 50 ans\50 ans logo 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49" y="332656"/>
            <a:ext cx="19360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/>
              <a:t>Tools &amp; guidance must be made operational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0" y="100009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71" y="1772816"/>
            <a:ext cx="8686829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3800"/>
              </a:lnSpc>
              <a:defRPr/>
            </a:pPr>
            <a:r>
              <a:rPr lang="en-GB" sz="2800" dirty="0" smtClean="0"/>
              <a:t>Plethora of tools &amp; guidance...</a:t>
            </a:r>
          </a:p>
          <a:p>
            <a:pPr marL="800100" lvl="1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000" dirty="0" smtClean="0"/>
              <a:t>IIEP’s Guidance Notes for Education Planners </a:t>
            </a:r>
          </a:p>
          <a:p>
            <a:pPr marL="800100" lvl="1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000" dirty="0" smtClean="0"/>
              <a:t>EAA’s Conflict-Sensitive Education Policy</a:t>
            </a:r>
          </a:p>
          <a:p>
            <a:pPr marL="800100" lvl="1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000" dirty="0" smtClean="0"/>
              <a:t>INEE’s Conflict Sensitive Education Pack</a:t>
            </a:r>
          </a:p>
          <a:p>
            <a:pPr marL="800100" lvl="1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000" dirty="0" smtClean="0"/>
              <a:t>UNICEF’s conflict analyses, as part of PBEA </a:t>
            </a:r>
            <a:r>
              <a:rPr lang="en-US" sz="2000" dirty="0" err="1" smtClean="0"/>
              <a:t>programme</a:t>
            </a:r>
            <a:endParaRPr lang="en-US" sz="2000" dirty="0" smtClean="0"/>
          </a:p>
          <a:p>
            <a:pPr marL="800100" lvl="1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000" dirty="0" smtClean="0"/>
              <a:t>USAID/GPE methodology for analysis of sector plans, etc  </a:t>
            </a:r>
          </a:p>
          <a:p>
            <a:pPr lvl="0">
              <a:lnSpc>
                <a:spcPts val="3800"/>
              </a:lnSpc>
              <a:defRPr/>
            </a:pPr>
            <a:r>
              <a:rPr lang="en-US" sz="2800" dirty="0" smtClean="0"/>
              <a:t>…but few are operational: </a:t>
            </a:r>
          </a:p>
          <a:p>
            <a:pPr marL="800100" lvl="1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000" dirty="0" smtClean="0"/>
              <a:t>tools focus on the analysis and/or school levels (or emergencies only), 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000" dirty="0" smtClean="0"/>
              <a:t>and not specifically on developing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, indicators,                    costing and financing at a sector-wide systems level.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endParaRPr lang="en-US" sz="2800" dirty="0" smtClean="0"/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endParaRPr lang="en-US" sz="2800" dirty="0" smtClean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300192" y="1700808"/>
            <a:ext cx="1511300" cy="21764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8" descr="C:\Users\l.macewen\AppData\Local\Microsoft\Windows\Temporary Internet Files\Content.Outlook\58VLA15Z\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996952"/>
            <a:ext cx="1495425" cy="219075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0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632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/>
              <a:t>IIEP’s upcoming conflict-sensitive 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0" y="100009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71" y="1700808"/>
            <a:ext cx="8329671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Aft>
                <a:spcPts val="600"/>
              </a:spcAft>
              <a:defRPr/>
            </a:pPr>
            <a:r>
              <a:rPr lang="en-US" sz="2800" b="1" dirty="0" smtClean="0"/>
              <a:t>Product: </a:t>
            </a:r>
            <a:r>
              <a:rPr lang="en-US" sz="2800" dirty="0" smtClean="0"/>
              <a:t>Resource packages for education ministries and technical assistance</a:t>
            </a:r>
            <a:endParaRPr lang="en-US" sz="2800" dirty="0"/>
          </a:p>
          <a:p>
            <a:pPr marL="342900" indent="-342900">
              <a:spcAft>
                <a:spcPts val="600"/>
              </a:spcAft>
              <a:defRPr/>
            </a:pPr>
            <a:endParaRPr lang="en-US" sz="2800" dirty="0" smtClean="0"/>
          </a:p>
          <a:p>
            <a:pPr marL="342900" indent="-342900">
              <a:spcAft>
                <a:spcPts val="600"/>
              </a:spcAft>
              <a:defRPr/>
            </a:pPr>
            <a:r>
              <a:rPr lang="en-US" sz="2800" dirty="0" smtClean="0"/>
              <a:t>Greater emphasis on the </a:t>
            </a:r>
            <a:r>
              <a:rPr lang="en-US" sz="2800" b="1" dirty="0" smtClean="0"/>
              <a:t>planning process areas not traditionally covered</a:t>
            </a:r>
            <a:r>
              <a:rPr lang="en-US" sz="2800" dirty="0" smtClean="0"/>
              <a:t> by other agencies, e.g. data collection; projecti</a:t>
            </a:r>
            <a:r>
              <a:rPr lang="en-US" sz="2800" dirty="0"/>
              <a:t>o</a:t>
            </a:r>
            <a:r>
              <a:rPr lang="en-US" sz="2800" dirty="0" smtClean="0"/>
              <a:t>n modeling  to reduce crisis impacts</a:t>
            </a:r>
          </a:p>
        </p:txBody>
      </p:sp>
    </p:spTree>
    <p:extLst>
      <p:ext uri="{BB962C8B-B14F-4D97-AF65-F5344CB8AC3E}">
        <p14:creationId xmlns:p14="http://schemas.microsoft.com/office/powerpoint/2010/main" val="19160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632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3200" b="1" dirty="0"/>
              <a:t>Consolidate and build on existing materials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0" y="100009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71" y="1500158"/>
            <a:ext cx="8329671" cy="5025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800" dirty="0" smtClean="0"/>
              <a:t>in </a:t>
            </a:r>
            <a:r>
              <a:rPr lang="en-US" sz="2800" dirty="0"/>
              <a:t>a partnership with like-minded agencies (e.g. INEE WGEF, Ed Cluster members</a:t>
            </a:r>
            <a:r>
              <a:rPr lang="en-US" sz="2800" dirty="0" smtClean="0"/>
              <a:t>). Includes</a:t>
            </a:r>
            <a:r>
              <a:rPr lang="en-US" sz="2800" dirty="0"/>
              <a:t>: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Revise guidance notes on planning for conflict and disaster risk reduction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Revise distance course: roll-out in April – July 2014 in French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Integrate conflict-sensitive approaches into IIEP’s Advanced Training </a:t>
            </a:r>
            <a:r>
              <a:rPr lang="en-US" sz="2400" dirty="0" err="1"/>
              <a:t>Programme</a:t>
            </a:r>
            <a:r>
              <a:rPr lang="en-US" sz="2400" dirty="0"/>
              <a:t> and its technical assistance and training activities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Produce policy briefs and short ‘how to’ checklists for senior decision-makers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Develop guidance notes on crisis-sensitive curriculum review, reform and development processes with UNESCO-IBE and PEIC (Qatar)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6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IIEP</a:t>
            </a:r>
            <a:r>
              <a:rPr lang="en-GB" sz="3600" b="1" dirty="0"/>
              <a:t>, </a:t>
            </a:r>
            <a:r>
              <a:rPr lang="en-GB" sz="3600" b="1" dirty="0" smtClean="0"/>
              <a:t>a UNESCO institute 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5078264" cy="4324350"/>
          </a:xfrm>
        </p:spPr>
        <p:txBody>
          <a:bodyPr>
            <a:noAutofit/>
          </a:bodyPr>
          <a:lstStyle/>
          <a:p>
            <a:pPr marL="0" indent="0">
              <a:lnSpc>
                <a:spcPts val="3800"/>
              </a:lnSpc>
              <a:spcBef>
                <a:spcPts val="0"/>
              </a:spcBef>
              <a:buNone/>
              <a:defRPr/>
            </a:pPr>
            <a:r>
              <a:rPr lang="en-GB" altLang="ko-KR" sz="2800" b="1" dirty="0" smtClean="0">
                <a:ea typeface="굴림" charset="-127"/>
              </a:rPr>
              <a:t>IIEP </a:t>
            </a:r>
            <a:r>
              <a:rPr lang="en-GB" altLang="ko-KR" sz="2800" b="1" dirty="0" smtClean="0">
                <a:solidFill>
                  <a:schemeClr val="accent6"/>
                </a:solidFill>
                <a:ea typeface="굴림" charset="-127"/>
              </a:rPr>
              <a:t>strengthens</a:t>
            </a:r>
            <a:br>
              <a:rPr lang="en-GB" altLang="ko-KR" sz="2800" b="1" dirty="0" smtClean="0">
                <a:solidFill>
                  <a:schemeClr val="accent6"/>
                </a:solidFill>
                <a:ea typeface="굴림" charset="-127"/>
              </a:rPr>
            </a:br>
            <a:r>
              <a:rPr lang="en-GB" altLang="ko-KR" sz="2800" b="1" dirty="0" smtClean="0">
                <a:solidFill>
                  <a:schemeClr val="accent6"/>
                </a:solidFill>
                <a:ea typeface="굴림" charset="-127"/>
              </a:rPr>
              <a:t>the capacities </a:t>
            </a:r>
            <a:r>
              <a:rPr lang="en-GB" altLang="ko-KR" sz="2800" b="1" dirty="0" smtClean="0">
                <a:ea typeface="굴림" charset="-127"/>
              </a:rPr>
              <a:t>of Member States to </a:t>
            </a:r>
            <a:r>
              <a:rPr lang="en-GB" altLang="ko-KR" sz="2800" b="1" dirty="0" smtClean="0">
                <a:solidFill>
                  <a:schemeClr val="accent6"/>
                </a:solidFill>
                <a:ea typeface="굴림" charset="-127"/>
              </a:rPr>
              <a:t>plan and manage </a:t>
            </a:r>
            <a:r>
              <a:rPr lang="en-GB" altLang="ko-KR" sz="2800" b="1" dirty="0" smtClean="0">
                <a:ea typeface="굴림" charset="-127"/>
              </a:rPr>
              <a:t>their education systems in order to help them achieve national and education</a:t>
            </a:r>
            <a:r>
              <a:rPr lang="en-GB" sz="2800" b="1" dirty="0" smtClean="0">
                <a:solidFill>
                  <a:schemeClr val="accent6"/>
                </a:solidFill>
              </a:rPr>
              <a:t> </a:t>
            </a:r>
            <a:r>
              <a:rPr lang="en-GB" sz="2800" b="1" dirty="0" smtClean="0"/>
              <a:t>goals</a:t>
            </a:r>
            <a:endParaRPr lang="fr-FR" sz="28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5720" y="100009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5" name="Picture 1" descr="H:\photos UNESCO\John Isaac WB India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862" y="836712"/>
            <a:ext cx="3032618" cy="2026133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550630" y="5373216"/>
            <a:ext cx="5151516" cy="504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72612" y="5301208"/>
            <a:ext cx="5799588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800"/>
              </a:lnSpc>
              <a:spcAft>
                <a:spcPts val="1800"/>
              </a:spcAft>
              <a:defRPr/>
            </a:pPr>
            <a:r>
              <a:rPr lang="en-GB" altLang="ko-KR" sz="2800" b="1" dirty="0">
                <a:solidFill>
                  <a:prstClr val="white"/>
                </a:solidFill>
                <a:ea typeface="굴림" charset="-127"/>
              </a:rPr>
              <a:t>A capacity development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What IIEP does</a:t>
            </a:r>
            <a:endParaRPr lang="en-GB" sz="3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5720" y="100009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71" y="1928802"/>
            <a:ext cx="8329671" cy="421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ts val="38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200" dirty="0"/>
              <a:t>IIEP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6"/>
                </a:solidFill>
                <a:ea typeface="굴림" charset="-127"/>
              </a:rPr>
              <a:t>supports policy makers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dirty="0"/>
              <a:t>with evidence</a:t>
            </a:r>
          </a:p>
          <a:p>
            <a:pPr marL="342900" lvl="0" indent="-342900">
              <a:lnSpc>
                <a:spcPts val="38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200" dirty="0"/>
              <a:t>IIEP </a:t>
            </a:r>
            <a:r>
              <a:rPr lang="en-US" sz="3200" b="1" dirty="0">
                <a:solidFill>
                  <a:schemeClr val="accent6"/>
                </a:solidFill>
                <a:ea typeface="굴림" charset="-127"/>
              </a:rPr>
              <a:t>trains educational planners</a:t>
            </a:r>
            <a:r>
              <a:rPr lang="en-US" sz="3200" dirty="0">
                <a:solidFill>
                  <a:schemeClr val="accent6"/>
                </a:solidFill>
                <a:ea typeface="굴림" charset="-127"/>
              </a:rPr>
              <a:t> </a:t>
            </a:r>
            <a:r>
              <a:rPr lang="en-US" sz="3200" dirty="0"/>
              <a:t>and technicians, who support policy makers</a:t>
            </a:r>
          </a:p>
          <a:p>
            <a:pPr marL="342900" lvl="0" indent="-342900">
              <a:lnSpc>
                <a:spcPts val="38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200" dirty="0"/>
              <a:t>IIEP accompanies countries </a:t>
            </a:r>
            <a:r>
              <a:rPr lang="en-US" sz="3200" dirty="0" smtClean="0"/>
              <a:t>in </a:t>
            </a:r>
            <a:r>
              <a:rPr lang="en-US" sz="3200" b="1" dirty="0">
                <a:solidFill>
                  <a:schemeClr val="accent6"/>
                </a:solidFill>
                <a:ea typeface="굴림" charset="-127"/>
              </a:rPr>
              <a:t>formulating and implementing </a:t>
            </a:r>
            <a:r>
              <a:rPr lang="en-US" sz="3200" b="1" dirty="0" smtClean="0">
                <a:solidFill>
                  <a:schemeClr val="accent6"/>
                </a:solidFill>
                <a:ea typeface="굴림" charset="-127"/>
              </a:rPr>
              <a:t>policies and sector plans</a:t>
            </a:r>
          </a:p>
          <a:p>
            <a:pPr marL="342900" lvl="0" indent="-342900">
              <a:lnSpc>
                <a:spcPts val="3800"/>
              </a:lnSpc>
              <a:defRPr/>
            </a:pPr>
            <a:endParaRPr lang="en-US" sz="2800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60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363272" cy="1066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Why conflict-sensitive education planning?</a:t>
            </a:r>
            <a:endParaRPr lang="en-GB" sz="3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5720" y="100009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48780445"/>
              </p:ext>
            </p:extLst>
          </p:nvPr>
        </p:nvGraphicFramePr>
        <p:xfrm>
          <a:off x="216024" y="1918296"/>
          <a:ext cx="8892480" cy="493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60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0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 A conflict-sensitive planning process</a:t>
            </a:r>
            <a:endParaRPr lang="en-GB" sz="3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5720" y="83671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9" name="Diagram 2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204081388"/>
              </p:ext>
            </p:extLst>
          </p:nvPr>
        </p:nvGraphicFramePr>
        <p:xfrm>
          <a:off x="180020" y="1628800"/>
          <a:ext cx="882047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160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15" y="405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10852" y="536496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 </a:t>
            </a:r>
            <a:r>
              <a:rPr lang="en-US" sz="3600" b="1" dirty="0" err="1" smtClean="0"/>
              <a:t>Educ</a:t>
            </a:r>
            <a:r>
              <a:rPr lang="en-US" sz="3600" b="1" dirty="0" smtClean="0"/>
              <a:t> Sector Diagnosis - Analytical framework </a:t>
            </a:r>
            <a:endParaRPr lang="en-GB" sz="3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5720" y="83671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71" y="1928802"/>
            <a:ext cx="8329671" cy="421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ts val="3800"/>
              </a:lnSpc>
              <a:defRPr/>
            </a:pPr>
            <a:endParaRPr lang="en-US" sz="2800" dirty="0" smtClean="0">
              <a:ea typeface="굴림" charset="-127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54628843"/>
              </p:ext>
            </p:extLst>
          </p:nvPr>
        </p:nvGraphicFramePr>
        <p:xfrm>
          <a:off x="971600" y="1700808"/>
          <a:ext cx="7056784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323528" y="2708920"/>
            <a:ext cx="1728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charset="0"/>
              <a:buChar char="•"/>
            </a:pPr>
            <a:r>
              <a:rPr lang="en-GB" altLang="en-US" sz="1600" dirty="0" smtClean="0"/>
              <a:t>Equitable resource distribution</a:t>
            </a:r>
          </a:p>
          <a:p>
            <a:pPr marL="166688" indent="-166688">
              <a:buFont typeface="Arial" charset="0"/>
              <a:buChar char="•"/>
            </a:pPr>
            <a:r>
              <a:rPr lang="en-GB" altLang="en-US" sz="1600" dirty="0" smtClean="0"/>
              <a:t>Funding for C/DRR programmes </a:t>
            </a:r>
            <a:endParaRPr lang="en-US" altLang="en-US" sz="1600" dirty="0" smtClean="0"/>
          </a:p>
          <a:p>
            <a:pPr marL="166688" indent="-166688">
              <a:buFont typeface="Arial" charset="0"/>
              <a:buChar char="•"/>
            </a:pPr>
            <a:r>
              <a:rPr lang="en-GB" altLang="en-US" sz="1600" dirty="0" smtClean="0"/>
              <a:t>Contingency funding</a:t>
            </a:r>
            <a:endParaRPr lang="en-GB" alt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55576" y="5288340"/>
            <a:ext cx="1656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Arial" charset="0"/>
              <a:buChar char="•"/>
            </a:pPr>
            <a:r>
              <a:rPr lang="en-US" altLang="en-US" sz="1600" dirty="0" smtClean="0"/>
              <a:t>Impact on management capacity </a:t>
            </a:r>
          </a:p>
          <a:p>
            <a:pPr marL="166688" indent="-166688">
              <a:buFont typeface="Arial" charset="0"/>
              <a:buChar char="•"/>
            </a:pPr>
            <a:r>
              <a:rPr lang="en-US" altLang="en-US" sz="1600" dirty="0" smtClean="0"/>
              <a:t>Rapid response mechanisms</a:t>
            </a:r>
            <a:endParaRPr lang="en-US" alt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436096" y="1700808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indent="-119063">
              <a:buFont typeface="Arial" charset="0"/>
              <a:buChar char="•"/>
            </a:pPr>
            <a:r>
              <a:rPr lang="en-GB" altLang="en-US" sz="1600" dirty="0" smtClean="0"/>
              <a:t>Conflict and natural hazards</a:t>
            </a:r>
          </a:p>
          <a:p>
            <a:pPr marL="119063" lvl="1" indent="-119063">
              <a:buFont typeface="Arial" charset="0"/>
              <a:buChar char="•"/>
            </a:pPr>
            <a:r>
              <a:rPr lang="en-GB" altLang="en-US" sz="1600" dirty="0" smtClean="0"/>
              <a:t>Population movements, including IDPs and/or refugees</a:t>
            </a:r>
            <a:endParaRPr lang="en-GB" alt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7236296" y="3140968"/>
            <a:ext cx="2808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 indent="-119063">
              <a:buFont typeface="Arial" charset="0"/>
              <a:buChar char="•"/>
            </a:pPr>
            <a:r>
              <a:rPr lang="en-US" altLang="en-US" sz="1600" dirty="0" smtClean="0"/>
              <a:t>National Disaster Management Policy </a:t>
            </a:r>
          </a:p>
          <a:p>
            <a:pPr marL="119063" lvl="1" indent="-119063">
              <a:buFont typeface="Arial" charset="0"/>
              <a:buChar char="•"/>
            </a:pPr>
            <a:r>
              <a:rPr lang="en-US" altLang="en-US" sz="1600" dirty="0" smtClean="0"/>
              <a:t>Curriculum policy</a:t>
            </a:r>
            <a:endParaRPr lang="en-US" alt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767736" y="4869160"/>
            <a:ext cx="2124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GB" sz="1600" dirty="0" smtClean="0"/>
              <a:t>Impacts of hazards on: </a:t>
            </a:r>
          </a:p>
          <a:p>
            <a:pPr>
              <a:buFont typeface="Arial" charset="0"/>
              <a:buChar char="•"/>
              <a:defRPr/>
            </a:pPr>
            <a:r>
              <a:rPr lang="en-GB" sz="1600" dirty="0" smtClean="0"/>
              <a:t>  Access &amp; Equity</a:t>
            </a:r>
            <a:endParaRPr lang="en-US" sz="1600" dirty="0" smtClean="0"/>
          </a:p>
          <a:p>
            <a:pPr>
              <a:buFont typeface="Arial" charset="0"/>
              <a:buChar char="•"/>
              <a:defRPr/>
            </a:pPr>
            <a:r>
              <a:rPr lang="en-GB" sz="1600" dirty="0" smtClean="0"/>
              <a:t>  Quality  </a:t>
            </a:r>
          </a:p>
          <a:p>
            <a:pPr>
              <a:buFont typeface="Arial" charset="0"/>
              <a:buChar char="•"/>
              <a:defRPr/>
            </a:pPr>
            <a:r>
              <a:rPr lang="en-GB" sz="1600" dirty="0" smtClean="0"/>
              <a:t>  Internal efficiency</a:t>
            </a:r>
            <a:endParaRPr lang="en-US" sz="1600" dirty="0" smtClean="0"/>
          </a:p>
          <a:p>
            <a:pPr>
              <a:buFont typeface="Arial" charset="0"/>
              <a:buChar char="•"/>
              <a:defRPr/>
            </a:pPr>
            <a:r>
              <a:rPr lang="en-GB" sz="1600" dirty="0" smtClean="0"/>
              <a:t>  External efficiency </a:t>
            </a:r>
            <a:endParaRPr lang="en-US" sz="16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7237312" y="3140968"/>
            <a:ext cx="194320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5436096" y="1700808"/>
            <a:ext cx="3456384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ounded Rectangle 17"/>
          <p:cNvSpPr/>
          <p:nvPr/>
        </p:nvSpPr>
        <p:spPr>
          <a:xfrm>
            <a:off x="6588224" y="4869160"/>
            <a:ext cx="2232248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ounded Rectangle 18"/>
          <p:cNvSpPr/>
          <p:nvPr/>
        </p:nvSpPr>
        <p:spPr>
          <a:xfrm>
            <a:off x="755576" y="5184576"/>
            <a:ext cx="1728192" cy="15567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ounded Rectangle 19"/>
          <p:cNvSpPr/>
          <p:nvPr/>
        </p:nvSpPr>
        <p:spPr>
          <a:xfrm>
            <a:off x="323528" y="2708920"/>
            <a:ext cx="1440160" cy="208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240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0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smtClean="0"/>
              <a:t>Example – preparing a hazard map</a:t>
            </a:r>
            <a:endParaRPr lang="en-GB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5720" y="908720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71" y="1928802"/>
            <a:ext cx="8329671" cy="421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ts val="3800"/>
              </a:lnSpc>
              <a:defRPr/>
            </a:pPr>
            <a:endParaRPr lang="en-US" sz="2800" dirty="0" smtClean="0">
              <a:ea typeface="굴림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81701" y="1707654"/>
            <a:ext cx="576262" cy="2873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81701" y="2204864"/>
            <a:ext cx="576262" cy="288925"/>
          </a:xfrm>
          <a:prstGeom prst="rect">
            <a:avLst/>
          </a:prstGeom>
          <a:solidFill>
            <a:srgbClr val="140C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7596336" y="1666379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Conflict 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7596336" y="2132856"/>
            <a:ext cx="1089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Flooding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6553200" cy="486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20272" y="4615968"/>
            <a:ext cx="165618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Prepared</a:t>
            </a:r>
            <a:r>
              <a:rPr lang="fr-FR" dirty="0" smtClean="0"/>
              <a:t> by Afghan </a:t>
            </a:r>
            <a:r>
              <a:rPr lang="fr-FR" dirty="0" err="1" smtClean="0"/>
              <a:t>ministry</a:t>
            </a:r>
            <a:r>
              <a:rPr lang="fr-FR" dirty="0" smtClean="0"/>
              <a:t> </a:t>
            </a:r>
            <a:r>
              <a:rPr lang="fr-FR" dirty="0" err="1" smtClean="0"/>
              <a:t>officials</a:t>
            </a:r>
            <a:r>
              <a:rPr lang="fr-FR" smtClean="0"/>
              <a:t> in </a:t>
            </a:r>
            <a:r>
              <a:rPr lang="fr-FR" dirty="0" smtClean="0"/>
              <a:t>IIEP Distance Course 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0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Key aspects to pay attention to</a:t>
            </a:r>
            <a:endParaRPr lang="en-GB" sz="3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5720" y="100009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71" y="1772816"/>
            <a:ext cx="8329671" cy="4370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ea typeface="굴림" charset="-127"/>
              </a:rPr>
              <a:t>School management policies for conflict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ea typeface="굴림" charset="-127"/>
              </a:rPr>
              <a:t>Infrastructure and equipment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ea typeface="굴림" charset="-127"/>
              </a:rPr>
              <a:t>Teacher training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ea typeface="굴림" charset="-127"/>
              </a:rPr>
              <a:t>Curricula 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ea typeface="굴림" charset="-127"/>
              </a:rPr>
              <a:t>Planning for educational continuity 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ea typeface="굴림" charset="-127"/>
              </a:rPr>
              <a:t>Community involvement 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ea typeface="굴림" charset="-127"/>
              </a:rPr>
              <a:t>Contingency plans, school disaster and emergency management plans 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ea typeface="굴림" charset="-127"/>
              </a:rPr>
              <a:t>Monitoring and Evaluation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r>
              <a:rPr lang="en-US" sz="2800" dirty="0" smtClean="0">
                <a:ea typeface="굴림" charset="-127"/>
              </a:rPr>
              <a:t>Financing</a:t>
            </a:r>
          </a:p>
          <a:p>
            <a:pPr marL="342900" lvl="0" indent="-342900">
              <a:lnSpc>
                <a:spcPts val="3800"/>
              </a:lnSpc>
              <a:buFont typeface="Wingdings" pitchFamily="2" charset="2"/>
              <a:buChar char="§"/>
              <a:defRPr/>
            </a:pPr>
            <a:endParaRPr lang="en-US" sz="2800" dirty="0" smtClean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60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"/>
            <a:ext cx="9180513" cy="6876240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/>
              <a:t>Contributions of conflict-sensitive planning to peacebuilding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0" y="1000092"/>
            <a:ext cx="142876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171" y="1928802"/>
            <a:ext cx="8329671" cy="4214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ts val="38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200" dirty="0" smtClean="0"/>
              <a:t>By analyzing education system performance, possible grievances connected to education are identified</a:t>
            </a:r>
          </a:p>
          <a:p>
            <a:pPr marL="342900" lvl="0" indent="-342900">
              <a:lnSpc>
                <a:spcPts val="38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200" dirty="0" smtClean="0"/>
              <a:t>By reviewing the curriculum and pedagogy,  stereotyping and intolerance can be reduced</a:t>
            </a:r>
          </a:p>
          <a:p>
            <a:pPr marL="342900" lvl="0" indent="-342900">
              <a:lnSpc>
                <a:spcPts val="38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3200" dirty="0" smtClean="0"/>
              <a:t>By identifying conflict-related hazards and strategies to mitigate them, children can be protected from the impact of conflict</a:t>
            </a:r>
          </a:p>
        </p:txBody>
      </p:sp>
    </p:spTree>
    <p:extLst>
      <p:ext uri="{BB962C8B-B14F-4D97-AF65-F5344CB8AC3E}">
        <p14:creationId xmlns:p14="http://schemas.microsoft.com/office/powerpoint/2010/main" val="19160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6764</TotalTime>
  <Words>637</Words>
  <Application>Microsoft Office PowerPoint</Application>
  <PresentationFormat>On-screen Show (4:3)</PresentationFormat>
  <Paragraphs>116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IIEP’s conflict-sensitive approach to  education sector planning</vt:lpstr>
      <vt:lpstr>IIEP, a UNESCO institute </vt:lpstr>
      <vt:lpstr>What IIEP does</vt:lpstr>
      <vt:lpstr>Why conflict-sensitive education planning?</vt:lpstr>
      <vt:lpstr> A conflict-sensitive planning process</vt:lpstr>
      <vt:lpstr> Educ Sector Diagnosis - Analytical framework </vt:lpstr>
      <vt:lpstr>Example – preparing a hazard map</vt:lpstr>
      <vt:lpstr>Key aspects to pay attention to</vt:lpstr>
      <vt:lpstr>Contributions of conflict-sensitive planning to peacebuilding</vt:lpstr>
      <vt:lpstr>Tools &amp; guidance must be made operational </vt:lpstr>
      <vt:lpstr>IIEP’s upcoming conflict-sensitive work</vt:lpstr>
      <vt:lpstr>Consolidate and build on existing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IIEP’s Partners Day</dc:title>
  <dc:creator>p.abbou-avon</dc:creator>
  <cp:lastModifiedBy>Hverven Marit</cp:lastModifiedBy>
  <cp:revision>471</cp:revision>
  <cp:lastPrinted>2013-10-30T10:54:05Z</cp:lastPrinted>
  <dcterms:created xsi:type="dcterms:W3CDTF">2008-09-24T13:48:48Z</dcterms:created>
  <dcterms:modified xsi:type="dcterms:W3CDTF">2013-11-04T08:28:12Z</dcterms:modified>
</cp:coreProperties>
</file>